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notesMasters/notesMaster1.xml" ContentType="application/vnd.openxmlformats-officedocument.presentationml.notesMaster+xml"/>
  <Override PartName="/ppt/theme/theme10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Default Extension="wdp" ContentType="image/vnd.ms-photo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5857" r:id="rId118"/>
    <p:sldMasterId id="2147485858" r:id="rId120"/>
    <p:sldMasterId id="2147485859" r:id="rId122"/>
    <p:sldMasterId id="2147485860" r:id="rId124"/>
    <p:sldMasterId id="2147485861" r:id="rId126"/>
    <p:sldMasterId id="2147485862" r:id="rId128"/>
    <p:sldMasterId id="2147485863" r:id="rId130"/>
    <p:sldMasterId id="2147485864" r:id="rId132"/>
    <p:sldMasterId id="2147485865" r:id="rId134"/>
  </p:sldMasterIdLst>
  <p:notesMasterIdLst>
    <p:notesMasterId r:id="rId136"/>
  </p:notesMasterIdLst>
  <p:sldIdLst>
    <p:sldId id="258" r:id="rId138"/>
    <p:sldId id="260" r:id="rId139"/>
    <p:sldId id="284" r:id="rId140"/>
    <p:sldId id="270" r:id="rId141"/>
    <p:sldId id="325" r:id="rId142"/>
    <p:sldId id="315" r:id="rId143"/>
    <p:sldId id="319" r:id="rId144"/>
    <p:sldId id="285" r:id="rId145"/>
    <p:sldId id="279" r:id="rId146"/>
    <p:sldId id="316" r:id="rId147"/>
    <p:sldId id="338" r:id="rId148"/>
    <p:sldId id="317" r:id="rId149"/>
    <p:sldId id="318" r:id="rId150"/>
    <p:sldId id="320" r:id="rId151"/>
    <p:sldId id="321" r:id="rId152"/>
    <p:sldId id="323" r:id="rId153"/>
    <p:sldId id="327" r:id="rId154"/>
    <p:sldId id="324" r:id="rId155"/>
    <p:sldId id="329" r:id="rId156"/>
    <p:sldId id="339" r:id="rId157"/>
    <p:sldId id="326" r:id="rId158"/>
    <p:sldId id="328" r:id="rId159"/>
    <p:sldId id="331" r:id="rId160"/>
    <p:sldId id="332" r:id="rId161"/>
    <p:sldId id="333" r:id="rId162"/>
    <p:sldId id="288" r:id="rId163"/>
    <p:sldId id="289" r:id="rId164"/>
    <p:sldId id="335" r:id="rId165"/>
    <p:sldId id="314" r:id="rId166"/>
    <p:sldId id="334" r:id="rId167"/>
    <p:sldId id="337" r:id="rId1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715DE-4F9D-43AF-8522-9C88E9056E3E}" v="2" dt="2023-01-04T03:31:26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18" Type="http://schemas.openxmlformats.org/officeDocument/2006/relationships/slideMaster" Target="slideMasters/slideMaster1.xml"></Relationship><Relationship Id="rId119" Type="http://schemas.openxmlformats.org/officeDocument/2006/relationships/theme" Target="theme/theme1.xml"></Relationship><Relationship Id="rId120" Type="http://schemas.openxmlformats.org/officeDocument/2006/relationships/slideMaster" Target="slideMasters/slideMaster2.xml"></Relationship><Relationship Id="rId122" Type="http://schemas.openxmlformats.org/officeDocument/2006/relationships/slideMaster" Target="slideMasters/slideMaster3.xml"></Relationship><Relationship Id="rId124" Type="http://schemas.openxmlformats.org/officeDocument/2006/relationships/slideMaster" Target="slideMasters/slideMaster4.xml"></Relationship><Relationship Id="rId126" Type="http://schemas.openxmlformats.org/officeDocument/2006/relationships/slideMaster" Target="slideMasters/slideMaster5.xml"></Relationship><Relationship Id="rId128" Type="http://schemas.openxmlformats.org/officeDocument/2006/relationships/slideMaster" Target="slideMasters/slideMaster6.xml"></Relationship><Relationship Id="rId130" Type="http://schemas.openxmlformats.org/officeDocument/2006/relationships/slideMaster" Target="slideMasters/slideMaster7.xml"></Relationship><Relationship Id="rId132" Type="http://schemas.openxmlformats.org/officeDocument/2006/relationships/slideMaster" Target="slideMasters/slideMaster8.xml"></Relationship><Relationship Id="rId134" Type="http://schemas.openxmlformats.org/officeDocument/2006/relationships/slideMaster" Target="slideMasters/slideMaster9.xml"></Relationship><Relationship Id="rId136" Type="http://schemas.openxmlformats.org/officeDocument/2006/relationships/notesMaster" Target="notesMasters/notesMaster1.xml"></Relationship><Relationship Id="rId138" Type="http://schemas.openxmlformats.org/officeDocument/2006/relationships/slide" Target="slides/slide1.xml"></Relationship><Relationship Id="rId139" Type="http://schemas.openxmlformats.org/officeDocument/2006/relationships/slide" Target="slides/slide2.xml"></Relationship><Relationship Id="rId140" Type="http://schemas.openxmlformats.org/officeDocument/2006/relationships/slide" Target="slides/slide3.xml"></Relationship><Relationship Id="rId141" Type="http://schemas.openxmlformats.org/officeDocument/2006/relationships/slide" Target="slides/slide4.xml"></Relationship><Relationship Id="rId142" Type="http://schemas.openxmlformats.org/officeDocument/2006/relationships/slide" Target="slides/slide5.xml"></Relationship><Relationship Id="rId143" Type="http://schemas.openxmlformats.org/officeDocument/2006/relationships/slide" Target="slides/slide6.xml"></Relationship><Relationship Id="rId144" Type="http://schemas.openxmlformats.org/officeDocument/2006/relationships/slide" Target="slides/slide7.xml"></Relationship><Relationship Id="rId145" Type="http://schemas.openxmlformats.org/officeDocument/2006/relationships/slide" Target="slides/slide8.xml"></Relationship><Relationship Id="rId146" Type="http://schemas.openxmlformats.org/officeDocument/2006/relationships/slide" Target="slides/slide9.xml"></Relationship><Relationship Id="rId147" Type="http://schemas.openxmlformats.org/officeDocument/2006/relationships/slide" Target="slides/slide10.xml"></Relationship><Relationship Id="rId148" Type="http://schemas.openxmlformats.org/officeDocument/2006/relationships/slide" Target="slides/slide11.xml"></Relationship><Relationship Id="rId149" Type="http://schemas.openxmlformats.org/officeDocument/2006/relationships/slide" Target="slides/slide12.xml"></Relationship><Relationship Id="rId150" Type="http://schemas.openxmlformats.org/officeDocument/2006/relationships/slide" Target="slides/slide13.xml"></Relationship><Relationship Id="rId151" Type="http://schemas.openxmlformats.org/officeDocument/2006/relationships/slide" Target="slides/slide14.xml"></Relationship><Relationship Id="rId152" Type="http://schemas.openxmlformats.org/officeDocument/2006/relationships/slide" Target="slides/slide15.xml"></Relationship><Relationship Id="rId153" Type="http://schemas.openxmlformats.org/officeDocument/2006/relationships/slide" Target="slides/slide16.xml"></Relationship><Relationship Id="rId154" Type="http://schemas.openxmlformats.org/officeDocument/2006/relationships/slide" Target="slides/slide17.xml"></Relationship><Relationship Id="rId155" Type="http://schemas.openxmlformats.org/officeDocument/2006/relationships/slide" Target="slides/slide18.xml"></Relationship><Relationship Id="rId156" Type="http://schemas.openxmlformats.org/officeDocument/2006/relationships/slide" Target="slides/slide19.xml"></Relationship><Relationship Id="rId157" Type="http://schemas.openxmlformats.org/officeDocument/2006/relationships/slide" Target="slides/slide20.xml"></Relationship><Relationship Id="rId158" Type="http://schemas.openxmlformats.org/officeDocument/2006/relationships/slide" Target="slides/slide21.xml"></Relationship><Relationship Id="rId159" Type="http://schemas.openxmlformats.org/officeDocument/2006/relationships/slide" Target="slides/slide22.xml"></Relationship><Relationship Id="rId160" Type="http://schemas.openxmlformats.org/officeDocument/2006/relationships/slide" Target="slides/slide23.xml"></Relationship><Relationship Id="rId161" Type="http://schemas.openxmlformats.org/officeDocument/2006/relationships/slide" Target="slides/slide24.xml"></Relationship><Relationship Id="rId162" Type="http://schemas.openxmlformats.org/officeDocument/2006/relationships/slide" Target="slides/slide25.xml"></Relationship><Relationship Id="rId163" Type="http://schemas.openxmlformats.org/officeDocument/2006/relationships/slide" Target="slides/slide26.xml"></Relationship><Relationship Id="rId164" Type="http://schemas.openxmlformats.org/officeDocument/2006/relationships/slide" Target="slides/slide27.xml"></Relationship><Relationship Id="rId165" Type="http://schemas.openxmlformats.org/officeDocument/2006/relationships/slide" Target="slides/slide28.xml"></Relationship><Relationship Id="rId166" Type="http://schemas.openxmlformats.org/officeDocument/2006/relationships/slide" Target="slides/slide29.xml"></Relationship><Relationship Id="rId167" Type="http://schemas.openxmlformats.org/officeDocument/2006/relationships/slide" Target="slides/slide30.xml"></Relationship><Relationship Id="rId168" Type="http://schemas.openxmlformats.org/officeDocument/2006/relationships/slide" Target="slides/slide31.xml"></Relationship><Relationship Id="rId177" Type="http://schemas.openxmlformats.org/officeDocument/2006/relationships/viewProps" Target="viewProps.xml"></Relationship><Relationship Id="rId17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0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hangingPunct="1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lvl="1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둘째</a:t>
            </a:r>
            <a:r>
              <a:rPr/>
              <a:t> 수준</a:t>
            </a:r>
            <a:endParaRPr lang="ko-KR" altLang="en-US"/>
          </a:p>
          <a:p>
            <a:pPr marL="0" indent="0" rtl="0" lvl="2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셋째</a:t>
            </a:r>
            <a:r>
              <a:rPr/>
              <a:t> 수준</a:t>
            </a:r>
            <a:endParaRPr lang="ko-KR" altLang="en-US"/>
          </a:p>
          <a:p>
            <a:pPr marL="0" indent="0" rtl="0" lvl="3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넷째</a:t>
            </a:r>
            <a:r>
              <a:rPr/>
              <a:t> 수준</a:t>
            </a:r>
            <a:endParaRPr lang="ko-KR" altLang="en-US"/>
          </a:p>
          <a:p>
            <a:pPr marL="0" indent="0" rtl="0" lvl="4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다섯째</a:t>
            </a:r>
            <a:r>
              <a:rPr/>
              <a:t> 수준</a:t>
            </a:r>
            <a:endParaRPr lang="ko-KR" altLang="en-US"/>
          </a:p>
        </p:txBody>
      </p:sp>
      <p:sp>
        <p:nvSpPr>
          <p:cNvPr id="17" name="머리글 갤체 틀 51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8" name="바닥글 개체 틀 52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9" name="날짜 개체 틀 53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2/7/2023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0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slide" Target="../slides/slide25.xml"></Relationship><Relationship Id="rId2" Type="http://schemas.openxmlformats.org/officeDocument/2006/relationships/notesMaster" Target="../notesMasters/notesMaster1.xml"></Relationship></Relationship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eil5에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대한 설명, Permutation Feature Importance의 특징, 주의할 점, "랜덤포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레스트</a:t>
            </a:r>
            <a:r>
              <a:rPr sz="1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모델"로 학습한 것에 대한 중요도 임을 알려줘야함.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타겟('home_team_result')의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분포가 Win:49%, 그 외: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51%로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불균형한 편이 아니기때문에 정확도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(Accuracy)를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사용해도 괜찮다.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조화평균인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F1 score도 함께 사용할 예정.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49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텍스트 개체 틀 50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/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슬라이드 번호 개체 틀 54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numCol="1" vert="horz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algn="l" latinLnBrk="0" hangingPunct="1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850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265" y="365125"/>
            <a:ext cx="262953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7565" y="365125"/>
            <a:ext cx="773493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bg>
      <p:bgPr>
        <a:solidFill>
          <a:schemeClr val="accent4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7315200" y="4419600"/>
            <a:ext cx="1931035" cy="323215"/>
          </a:xfrm>
          <a:prstGeom prst="rect"/>
          <a:noFill/>
          <a:ln w="0">
            <a:noFill/>
            <a:prstDash/>
          </a:ln>
          <a:effectLst>
            <a:outerShdw sx="100000" sy="100000" blurRad="0" dist="107763" dir="2700000" rotWithShape="0" algn="ctr">
              <a:schemeClr val="bg2"/>
            </a:outerShdw>
          </a:effectLst>
        </p:spPr>
        <p:txBody>
          <a:bodyPr wrap="square" lIns="91440" tIns="45720" rIns="91440" bIns="45720" vert="horz" anchor="t">
            <a:spAutoFit/>
          </a:bodyPr>
          <a:lstStyle/>
          <a:p>
            <a:pPr marL="0" indent="0" eaLnBrk="0" latinLnBrk="0" hangingPunct="0">
              <a:buFontTx/>
              <a:buNone/>
            </a:pPr>
            <a:endParaRPr lang="ko-KR" altLang="en-US" sz="1500">
              <a:solidFill>
                <a:srgbClr val="FFFFFF"/>
              </a:solidFill>
              <a:latin typeface="Wingdings 3" charset="0"/>
              <a:ea typeface="견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914400" y="1122680"/>
            <a:ext cx="103638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000000">
                  <a:tint val="75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350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350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2870" y="987425"/>
            <a:ext cx="617283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9470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5182870" y="987425"/>
            <a:ext cx="617283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39470" y="2057400"/>
            <a:ext cx="393255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8" Type="http://schemas.openxmlformats.org/officeDocument/2006/relationships/slideLayout" Target="../slideLayouts/slideLayout8.xml"></Relationship><Relationship Id="rId3" Type="http://schemas.openxmlformats.org/officeDocument/2006/relationships/slideLayout" Target="../slideLayouts/slideLayout3.xml"></Relationship><Relationship Id="rId7" Type="http://schemas.openxmlformats.org/officeDocument/2006/relationships/slideLayout" Target="../slideLayouts/slideLayout7.xml"></Relationship><Relationship Id="rId2" Type="http://schemas.openxmlformats.org/officeDocument/2006/relationships/slideLayout" Target="../slideLayouts/slideLayout2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slideLayout" Target="../slideLayouts/slideLayout6.xml"></Relationship><Relationship Id="rId11" Type="http://schemas.openxmlformats.org/officeDocument/2006/relationships/slideLayout" Target="../slideLayouts/slideLayout11.xml"></Relationship><Relationship Id="rId5" Type="http://schemas.openxmlformats.org/officeDocument/2006/relationships/slideLayout" Target="../slideLayouts/slideLayout5.xml"></Relationship><Relationship Id="rId10" Type="http://schemas.openxmlformats.org/officeDocument/2006/relationships/slideLayout" Target="../slideLayouts/slideLayout10.xml"></Relationship><Relationship Id="rId4" Type="http://schemas.openxmlformats.org/officeDocument/2006/relationships/slideLayout" Target="../slideLayouts/slideLayout4.xml"></Relationship><Relationship Id="rId9" Type="http://schemas.openxmlformats.org/officeDocument/2006/relationships/slideLayout" Target="../slideLayouts/slideLayout9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slideLayout" Target="../slideLayouts/slideLayout23.xml"></Relationship><Relationship Id="rId13" Type="http://schemas.openxmlformats.org/officeDocument/2006/relationships/slideLayout" Target="../slideLayouts/slideLayout24.xml"></Relationship><Relationship Id="rId14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slideLayout" Target="../slideLayouts/slideLayout36.xml"></Relationship><Relationship Id="rId13" Type="http://schemas.openxmlformats.org/officeDocument/2006/relationships/slideLayout" Target="../slideLayouts/slideLayout37.xml"></Relationship><Relationship Id="rId14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.xml"></Relationship><Relationship Id="rId2" Type="http://schemas.openxmlformats.org/officeDocument/2006/relationships/slideLayout" Target="../slideLayouts/slideLayout39.xml"></Relationship><Relationship Id="rId3" Type="http://schemas.openxmlformats.org/officeDocument/2006/relationships/slideLayout" Target="../slideLayouts/slideLayout40.xml"></Relationship><Relationship Id="rId4" Type="http://schemas.openxmlformats.org/officeDocument/2006/relationships/slideLayout" Target="../slideLayouts/slideLayout41.xml"></Relationship><Relationship Id="rId5" Type="http://schemas.openxmlformats.org/officeDocument/2006/relationships/slideLayout" Target="../slideLayouts/slideLayout42.xml"></Relationship><Relationship Id="rId6" Type="http://schemas.openxmlformats.org/officeDocument/2006/relationships/slideLayout" Target="../slideLayouts/slideLayout43.xml"></Relationship><Relationship Id="rId7" Type="http://schemas.openxmlformats.org/officeDocument/2006/relationships/slideLayout" Target="../slideLayouts/slideLayout44.xml"></Relationship><Relationship Id="rId8" Type="http://schemas.openxmlformats.org/officeDocument/2006/relationships/slideLayout" Target="../slideLayouts/slideLayout45.xml"></Relationship><Relationship Id="rId9" Type="http://schemas.openxmlformats.org/officeDocument/2006/relationships/slideLayout" Target="../slideLayouts/slideLayout46.xml"></Relationship><Relationship Id="rId10" Type="http://schemas.openxmlformats.org/officeDocument/2006/relationships/slideLayout" Target="../slideLayouts/slideLayout47.xml"></Relationship><Relationship Id="rId11" Type="http://schemas.openxmlformats.org/officeDocument/2006/relationships/slideLayout" Target="../slideLayouts/slideLayout48.xml"></Relationship><Relationship Id="rId12" Type="http://schemas.openxmlformats.org/officeDocument/2006/relationships/slideLayout" Target="../slideLayouts/slideLayout49.xml"></Relationship><Relationship Id="rId13" Type="http://schemas.openxmlformats.org/officeDocument/2006/relationships/slideLayout" Target="../slideLayouts/slideLayout50.xml"></Relationship><Relationship Id="rId14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1.xml"></Relationship><Relationship Id="rId2" Type="http://schemas.openxmlformats.org/officeDocument/2006/relationships/slideLayout" Target="../slideLayouts/slideLayout52.xml"></Relationship><Relationship Id="rId3" Type="http://schemas.openxmlformats.org/officeDocument/2006/relationships/slideLayout" Target="../slideLayouts/slideLayout53.xml"></Relationship><Relationship Id="rId4" Type="http://schemas.openxmlformats.org/officeDocument/2006/relationships/slideLayout" Target="../slideLayouts/slideLayout54.xml"></Relationship><Relationship Id="rId5" Type="http://schemas.openxmlformats.org/officeDocument/2006/relationships/slideLayout" Target="../slideLayouts/slideLayout55.xml"></Relationship><Relationship Id="rId6" Type="http://schemas.openxmlformats.org/officeDocument/2006/relationships/slideLayout" Target="../slideLayouts/slideLayout56.xml"></Relationship><Relationship Id="rId7" Type="http://schemas.openxmlformats.org/officeDocument/2006/relationships/slideLayout" Target="../slideLayouts/slideLayout57.xml"></Relationship><Relationship Id="rId8" Type="http://schemas.openxmlformats.org/officeDocument/2006/relationships/slideLayout" Target="../slideLayouts/slideLayout58.xml"></Relationship><Relationship Id="rId9" Type="http://schemas.openxmlformats.org/officeDocument/2006/relationships/slideLayout" Target="../slideLayouts/slideLayout59.xml"></Relationship><Relationship Id="rId10" Type="http://schemas.openxmlformats.org/officeDocument/2006/relationships/slideLayout" Target="../slideLayouts/slideLayout60.xml"></Relationship><Relationship Id="rId11" Type="http://schemas.openxmlformats.org/officeDocument/2006/relationships/slideLayout" Target="../slideLayouts/slideLayout61.xml"></Relationship><Relationship Id="rId12" Type="http://schemas.openxmlformats.org/officeDocument/2006/relationships/slideLayout" Target="../slideLayouts/slideLayout62.xml"></Relationship><Relationship Id="rId13" Type="http://schemas.openxmlformats.org/officeDocument/2006/relationships/slideLayout" Target="../slideLayouts/slideLayout63.xml"></Relationship><Relationship Id="rId14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4.xml"></Relationship><Relationship Id="rId2" Type="http://schemas.openxmlformats.org/officeDocument/2006/relationships/slideLayout" Target="../slideLayouts/slideLayout65.xml"></Relationship><Relationship Id="rId3" Type="http://schemas.openxmlformats.org/officeDocument/2006/relationships/slideLayout" Target="../slideLayouts/slideLayout66.xml"></Relationship><Relationship Id="rId4" Type="http://schemas.openxmlformats.org/officeDocument/2006/relationships/slideLayout" Target="../slideLayouts/slideLayout67.xml"></Relationship><Relationship Id="rId5" Type="http://schemas.openxmlformats.org/officeDocument/2006/relationships/slideLayout" Target="../slideLayouts/slideLayout68.xml"></Relationship><Relationship Id="rId6" Type="http://schemas.openxmlformats.org/officeDocument/2006/relationships/slideLayout" Target="../slideLayouts/slideLayout69.xml"></Relationship><Relationship Id="rId7" Type="http://schemas.openxmlformats.org/officeDocument/2006/relationships/slideLayout" Target="../slideLayouts/slideLayout70.xml"></Relationship><Relationship Id="rId8" Type="http://schemas.openxmlformats.org/officeDocument/2006/relationships/slideLayout" Target="../slideLayouts/slideLayout71.xml"></Relationship><Relationship Id="rId9" Type="http://schemas.openxmlformats.org/officeDocument/2006/relationships/slideLayout" Target="../slideLayouts/slideLayout72.xml"></Relationship><Relationship Id="rId10" Type="http://schemas.openxmlformats.org/officeDocument/2006/relationships/slideLayout" Target="../slideLayouts/slideLayout73.xml"></Relationship><Relationship Id="rId11" Type="http://schemas.openxmlformats.org/officeDocument/2006/relationships/slideLayout" Target="../slideLayouts/slideLayout74.xml"></Relationship><Relationship Id="rId12" Type="http://schemas.openxmlformats.org/officeDocument/2006/relationships/slideLayout" Target="../slideLayouts/slideLayout75.xml"></Relationship><Relationship Id="rId13" Type="http://schemas.openxmlformats.org/officeDocument/2006/relationships/slideLayout" Target="../slideLayouts/slideLayout76.xml"></Relationship><Relationship Id="rId14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7.xml"></Relationship><Relationship Id="rId2" Type="http://schemas.openxmlformats.org/officeDocument/2006/relationships/slideLayout" Target="../slideLayouts/slideLayout78.xml"></Relationship><Relationship Id="rId3" Type="http://schemas.openxmlformats.org/officeDocument/2006/relationships/slideLayout" Target="../slideLayouts/slideLayout79.xml"></Relationship><Relationship Id="rId4" Type="http://schemas.openxmlformats.org/officeDocument/2006/relationships/slideLayout" Target="../slideLayouts/slideLayout80.xml"></Relationship><Relationship Id="rId5" Type="http://schemas.openxmlformats.org/officeDocument/2006/relationships/slideLayout" Target="../slideLayouts/slideLayout81.xml"></Relationship><Relationship Id="rId6" Type="http://schemas.openxmlformats.org/officeDocument/2006/relationships/slideLayout" Target="../slideLayouts/slideLayout82.xml"></Relationship><Relationship Id="rId7" Type="http://schemas.openxmlformats.org/officeDocument/2006/relationships/slideLayout" Target="../slideLayouts/slideLayout83.xml"></Relationship><Relationship Id="rId8" Type="http://schemas.openxmlformats.org/officeDocument/2006/relationships/slideLayout" Target="../slideLayouts/slideLayout84.xml"></Relationship><Relationship Id="rId9" Type="http://schemas.openxmlformats.org/officeDocument/2006/relationships/slideLayout" Target="../slideLayouts/slideLayout85.xml"></Relationship><Relationship Id="rId10" Type="http://schemas.openxmlformats.org/officeDocument/2006/relationships/slideLayout" Target="../slideLayouts/slideLayout86.xml"></Relationship><Relationship Id="rId11" Type="http://schemas.openxmlformats.org/officeDocument/2006/relationships/slideLayout" Target="../slideLayouts/slideLayout87.xml"></Relationship><Relationship Id="rId12" Type="http://schemas.openxmlformats.org/officeDocument/2006/relationships/slideLayout" Target="../slideLayouts/slideLayout88.xml"></Relationship><Relationship Id="rId13" Type="http://schemas.openxmlformats.org/officeDocument/2006/relationships/slideLayout" Target="../slideLayouts/slideLayout89.xml"></Relationship><Relationship Id="rId14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0.xml"></Relationship><Relationship Id="rId2" Type="http://schemas.openxmlformats.org/officeDocument/2006/relationships/slideLayout" Target="../slideLayouts/slideLayout91.xml"></Relationship><Relationship Id="rId3" Type="http://schemas.openxmlformats.org/officeDocument/2006/relationships/slideLayout" Target="../slideLayouts/slideLayout92.xml"></Relationship><Relationship Id="rId4" Type="http://schemas.openxmlformats.org/officeDocument/2006/relationships/slideLayout" Target="../slideLayouts/slideLayout93.xml"></Relationship><Relationship Id="rId5" Type="http://schemas.openxmlformats.org/officeDocument/2006/relationships/slideLayout" Target="../slideLayouts/slideLayout94.xml"></Relationship><Relationship Id="rId6" Type="http://schemas.openxmlformats.org/officeDocument/2006/relationships/slideLayout" Target="../slideLayouts/slideLayout95.xml"></Relationship><Relationship Id="rId7" Type="http://schemas.openxmlformats.org/officeDocument/2006/relationships/slideLayout" Target="../slideLayouts/slideLayout96.xml"></Relationship><Relationship Id="rId8" Type="http://schemas.openxmlformats.org/officeDocument/2006/relationships/slideLayout" Target="../slideLayouts/slideLayout97.xml"></Relationship><Relationship Id="rId9" Type="http://schemas.openxmlformats.org/officeDocument/2006/relationships/slideLayout" Target="../slideLayouts/slideLayout98.xml"></Relationship><Relationship Id="rId10" Type="http://schemas.openxmlformats.org/officeDocument/2006/relationships/slideLayout" Target="../slideLayouts/slideLayout99.xml"></Relationship><Relationship Id="rId11" Type="http://schemas.openxmlformats.org/officeDocument/2006/relationships/slideLayout" Target="../slideLayouts/slideLayout100.xml"></Relationship><Relationship Id="rId12" Type="http://schemas.openxmlformats.org/officeDocument/2006/relationships/slideLayout" Target="../slideLayouts/slideLayout101.xml"></Relationship><Relationship Id="rId13" Type="http://schemas.openxmlformats.org/officeDocument/2006/relationships/slideLayout" Target="../slideLayouts/slideLayout102.xml"></Relationship><Relationship Id="rId14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3.xml"></Relationship><Relationship Id="rId2" Type="http://schemas.openxmlformats.org/officeDocument/2006/relationships/slideLayout" Target="../slideLayouts/slideLayout104.xml"></Relationship><Relationship Id="rId3" Type="http://schemas.openxmlformats.org/officeDocument/2006/relationships/slideLayout" Target="../slideLayouts/slideLayout105.xml"></Relationship><Relationship Id="rId4" Type="http://schemas.openxmlformats.org/officeDocument/2006/relationships/slideLayout" Target="../slideLayouts/slideLayout106.xml"></Relationship><Relationship Id="rId5" Type="http://schemas.openxmlformats.org/officeDocument/2006/relationships/slideLayout" Target="../slideLayouts/slideLayout107.xml"></Relationship><Relationship Id="rId6" Type="http://schemas.openxmlformats.org/officeDocument/2006/relationships/slideLayout" Target="../slideLayouts/slideLayout108.xml"></Relationship><Relationship Id="rId7" Type="http://schemas.openxmlformats.org/officeDocument/2006/relationships/slideLayout" Target="../slideLayouts/slideLayout109.xml"></Relationship><Relationship Id="rId8" Type="http://schemas.openxmlformats.org/officeDocument/2006/relationships/slideLayout" Target="../slideLayouts/slideLayout110.xml"></Relationship><Relationship Id="rId9" Type="http://schemas.openxmlformats.org/officeDocument/2006/relationships/slideLayout" Target="../slideLayouts/slideLayout111.xml"></Relationship><Relationship Id="rId10" Type="http://schemas.openxmlformats.org/officeDocument/2006/relationships/slideLayout" Target="../slideLayouts/slideLayout112.xml"></Relationship><Relationship Id="rId11" Type="http://schemas.openxmlformats.org/officeDocument/2006/relationships/slideLayout" Target="../slideLayouts/slideLayout113.xml"></Relationship><Relationship Id="rId12" Type="http://schemas.openxmlformats.org/officeDocument/2006/relationships/slideLayout" Target="../slideLayouts/slideLayout114.xml"></Relationship><Relationship Id="rId13" Type="http://schemas.openxmlformats.org/officeDocument/2006/relationships/slideLayout" Target="../slideLayouts/slideLayout115.xml"></Relationship><Relationship Id="rId14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3" r:id="rId1"/>
    <p:sldLayoutId id="2147485364" r:id="rId2"/>
    <p:sldLayoutId id="2147485365" r:id="rId3"/>
    <p:sldLayoutId id="2147485366" r:id="rId4"/>
    <p:sldLayoutId id="2147485367" r:id="rId5"/>
    <p:sldLayoutId id="2147485368" r:id="rId6"/>
    <p:sldLayoutId id="2147485369" r:id="rId7"/>
    <p:sldLayoutId id="2147485370" r:id="rId8"/>
    <p:sldLayoutId id="2147485371" r:id="rId9"/>
    <p:sldLayoutId id="2147485372" r:id="rId10"/>
    <p:sldLayoutId id="2147485373" r:id="rId11"/>
    <p:sldLayoutId id="2147485374" r:id="rId12"/>
    <p:sldLayoutId id="2147485375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380" r:id="rId5"/>
    <p:sldLayoutId id="2147485381" r:id="rId6"/>
    <p:sldLayoutId id="2147485382" r:id="rId7"/>
    <p:sldLayoutId id="2147485383" r:id="rId8"/>
    <p:sldLayoutId id="2147485384" r:id="rId9"/>
    <p:sldLayoutId id="2147485385" r:id="rId10"/>
    <p:sldLayoutId id="2147485386" r:id="rId11"/>
    <p:sldLayoutId id="2147485387" r:id="rId12"/>
    <p:sldLayoutId id="2147485388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9" r:id="rId1"/>
    <p:sldLayoutId id="2147485390" r:id="rId2"/>
    <p:sldLayoutId id="2147485391" r:id="rId3"/>
    <p:sldLayoutId id="2147485392" r:id="rId4"/>
    <p:sldLayoutId id="2147485393" r:id="rId5"/>
    <p:sldLayoutId id="2147485394" r:id="rId6"/>
    <p:sldLayoutId id="2147485395" r:id="rId7"/>
    <p:sldLayoutId id="2147485396" r:id="rId8"/>
    <p:sldLayoutId id="2147485397" r:id="rId9"/>
    <p:sldLayoutId id="2147485398" r:id="rId10"/>
    <p:sldLayoutId id="2147485399" r:id="rId11"/>
    <p:sldLayoutId id="2147485400" r:id="rId12"/>
    <p:sldLayoutId id="2147485401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2" r:id="rId1"/>
    <p:sldLayoutId id="2147485403" r:id="rId2"/>
    <p:sldLayoutId id="2147485404" r:id="rId3"/>
    <p:sldLayoutId id="2147485405" r:id="rId4"/>
    <p:sldLayoutId id="2147485406" r:id="rId5"/>
    <p:sldLayoutId id="2147485407" r:id="rId6"/>
    <p:sldLayoutId id="2147485408" r:id="rId7"/>
    <p:sldLayoutId id="2147485409" r:id="rId8"/>
    <p:sldLayoutId id="2147485410" r:id="rId9"/>
    <p:sldLayoutId id="2147485411" r:id="rId10"/>
    <p:sldLayoutId id="2147485412" r:id="rId11"/>
    <p:sldLayoutId id="2147485413" r:id="rId12"/>
    <p:sldLayoutId id="2147485414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5" r:id="rId1"/>
    <p:sldLayoutId id="2147485416" r:id="rId2"/>
    <p:sldLayoutId id="2147485417" r:id="rId3"/>
    <p:sldLayoutId id="2147485418" r:id="rId4"/>
    <p:sldLayoutId id="2147485419" r:id="rId5"/>
    <p:sldLayoutId id="2147485420" r:id="rId6"/>
    <p:sldLayoutId id="2147485421" r:id="rId7"/>
    <p:sldLayoutId id="2147485422" r:id="rId8"/>
    <p:sldLayoutId id="2147485423" r:id="rId9"/>
    <p:sldLayoutId id="2147485424" r:id="rId10"/>
    <p:sldLayoutId id="2147485425" r:id="rId11"/>
    <p:sldLayoutId id="2147485426" r:id="rId12"/>
    <p:sldLayoutId id="2147485427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8" r:id="rId1"/>
    <p:sldLayoutId id="2147485429" r:id="rId2"/>
    <p:sldLayoutId id="2147485430" r:id="rId3"/>
    <p:sldLayoutId id="2147485431" r:id="rId4"/>
    <p:sldLayoutId id="2147485432" r:id="rId5"/>
    <p:sldLayoutId id="2147485433" r:id="rId6"/>
    <p:sldLayoutId id="2147485434" r:id="rId7"/>
    <p:sldLayoutId id="2147485435" r:id="rId8"/>
    <p:sldLayoutId id="2147485436" r:id="rId9"/>
    <p:sldLayoutId id="2147485437" r:id="rId10"/>
    <p:sldLayoutId id="2147485438" r:id="rId11"/>
    <p:sldLayoutId id="2147485439" r:id="rId12"/>
    <p:sldLayoutId id="2147485440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2023-01-04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FFFFFF">
                  <a:lumMod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41" r:id="rId1"/>
    <p:sldLayoutId id="2147485442" r:id="rId2"/>
    <p:sldLayoutId id="2147485443" r:id="rId3"/>
    <p:sldLayoutId id="2147485444" r:id="rId4"/>
    <p:sldLayoutId id="2147485445" r:id="rId5"/>
    <p:sldLayoutId id="2147485446" r:id="rId6"/>
    <p:sldLayoutId id="2147485447" r:id="rId7"/>
    <p:sldLayoutId id="2147485448" r:id="rId8"/>
    <p:sldLayoutId id="2147485449" r:id="rId9"/>
    <p:sldLayoutId id="2147485450" r:id="rId10"/>
    <p:sldLayoutId id="2147485451" r:id="rId11"/>
    <p:sldLayoutId id="2147485452" r:id="rId12"/>
    <p:sldLayoutId id="2147485453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2020-03-02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FFFFFF">
                    <a:lumMod val="50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44" r:id="rId1"/>
    <p:sldLayoutId id="2147485845" r:id="rId2"/>
    <p:sldLayoutId id="2147485846" r:id="rId3"/>
    <p:sldLayoutId id="2147485847" r:id="rId4"/>
    <p:sldLayoutId id="2147485848" r:id="rId5"/>
    <p:sldLayoutId id="2147485849" r:id="rId6"/>
    <p:sldLayoutId id="2147485850" r:id="rId7"/>
    <p:sldLayoutId id="2147485851" r:id="rId8"/>
    <p:sldLayoutId id="2147485852" r:id="rId9"/>
    <p:sldLayoutId id="2147485853" r:id="rId10"/>
    <p:sldLayoutId id="2147485854" r:id="rId11"/>
    <p:sldLayoutId id="2147485855" r:id="rId12"/>
    <p:sldLayoutId id="2147485856" r:id="rId13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33157066334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3315706633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33157146500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6917239169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64847525724.png"></Relationship><Relationship Id="rId3" Type="http://schemas.openxmlformats.org/officeDocument/2006/relationships/notesSlide" Target="../notesSlides/notesSlide14.xml"></Relationship><Relationship Id="rId4" Type="http://schemas.openxmlformats.org/officeDocument/2006/relationships/slideLayout" Target="../slideLayouts/slideLayout5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28847751478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28848569358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2715408467.png"></Relationship><Relationship Id="rId3" Type="http://schemas.openxmlformats.org/officeDocument/2006/relationships/image" Target="../media/fImage20305416334.png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23498636962.png"></Relationship><Relationship Id="rId3" Type="http://schemas.openxmlformats.org/officeDocument/2006/relationships/image" Target="../media/fImage173344476500.png"></Relationship><Relationship Id="rId4" Type="http://schemas.openxmlformats.org/officeDocument/2006/relationships/slideLayout" Target="../slideLayouts/slideLayout57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071625629169.png"></Relationship><Relationship Id="rId3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1071629395724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296495261478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1986029358.png"></Relationship><Relationship Id="rId3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53106036962.png"></Relationship><Relationship Id="rId3" Type="http://schemas.openxmlformats.org/officeDocument/2006/relationships/image" Target="../media/fImage53286044464.png"></Relationship><Relationship Id="rId4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2036135705.png"></Relationship><Relationship Id="rId3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2036188145.png"></Relationship><Relationship Id="rId3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43169669895.png"></Relationship><Relationship Id="rId3" Type="http://schemas.openxmlformats.org/officeDocument/2006/relationships/image" Target="../media/fImage43169695447.png"></Relationship><Relationship Id="rId4" Type="http://schemas.openxmlformats.org/officeDocument/2006/relationships/image" Target="../media/fImage43169721726.png"></Relationship><Relationship Id="rId5" Type="http://schemas.openxmlformats.org/officeDocument/2006/relationships/image" Target="../media/fImage43169754771.png"></Relationship><Relationship Id="rId6" Type="http://schemas.openxmlformats.org/officeDocument/2006/relationships/image" Target="../media/fImage130729821869.png"></Relationship><Relationship Id="rId7" Type="http://schemas.openxmlformats.org/officeDocument/2006/relationships/image" Target="../media/fImage43169821538.png"></Relationship><Relationship Id="rId8" Type="http://schemas.openxmlformats.org/officeDocument/2006/relationships/image" Target="../media/fImage23190169839912.jpeg"></Relationship><Relationship Id="rId9" Type="http://schemas.openxmlformats.org/officeDocument/2006/relationships/slideLayout" Target="../slideLayouts/slideLayout70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image" Target="../media/fImage12964887833281.png"></Relationship><Relationship Id="rId2" Type="http://schemas.microsoft.com/office/2007/relationships/hdphoto" Target="../media/OImage783985470.wdp"></Relationship><Relationship Id="rId3" Type="http://schemas.openxmlformats.org/officeDocument/2006/relationships/slideLayout" Target="../slideLayouts/slideLayout70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38584041.jpeg"></Relationship><Relationship Id="rId6" Type="http://schemas.openxmlformats.org/officeDocument/2006/relationships/slideLayout" Target="../slideLayouts/slideLayout78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0.xml"></Relationship><Relationship Id="rId2" Type="http://schemas.openxmlformats.org/officeDocument/2006/relationships/image" Target="../media/fImage14807487826827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9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1995452141.png"></Relationship><Relationship Id="rId4" Type="http://schemas.openxmlformats.org/officeDocument/2006/relationships/slideLayout" Target="../slideLayouts/slideLayout57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44821662341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/Relationships>
</file>

<file path=ppt/slides/_rels/slide8.xml.rels><?xml version="1.0" encoding="UTF-8"?>
<Relationships xmlns="http://schemas.openxmlformats.org/package/2006/relationships"><Relationship Id="rId6" Type="http://schemas.openxmlformats.org/officeDocument/2006/relationships/slideLayout" Target="../slideLayouts/slideLayout78.xml"></Relationship></Relationships>
</file>

<file path=ppt/slides/_rels/slide9.xml.rels><?xml version="1.0" encoding="UTF-8"?>
<Relationships xmlns="http://schemas.openxmlformats.org/package/2006/relationships"><Relationship Id="rId4" Type="http://schemas.openxmlformats.org/officeDocument/2006/relationships/image" Target="../media/fImage233156338467.png"></Relationship><Relationship Id="rId5" Type="http://schemas.openxmlformats.org/officeDocument/2006/relationships/slideLayout" Target="../slideLayouts/slideLayout5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3657600" y="899160"/>
            <a:ext cx="4892675" cy="4892675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cxnSp>
        <p:nvCxnSpPr>
          <p:cNvPr id="4" name="Rect 0"/>
          <p:cNvCxnSpPr/>
          <p:nvPr/>
        </p:nvCxnSpPr>
        <p:spPr>
          <a:xfrm rot="0">
            <a:off x="3855720" y="1051560"/>
            <a:ext cx="396875" cy="39687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t 0"/>
          <p:cNvCxnSpPr/>
          <p:nvPr/>
        </p:nvCxnSpPr>
        <p:spPr>
          <a:xfrm rot="0">
            <a:off x="8001000" y="5212080"/>
            <a:ext cx="396875" cy="39687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rot="0">
            <a:off x="1532255" y="2348230"/>
            <a:ext cx="9145270" cy="5842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P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roject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 </a:t>
            </a:r>
            <a:r>
              <a:rPr lang="ko-KR" sz="3200">
                <a:solidFill>
                  <a:srgbClr val="FFC000"/>
                </a:solidFill>
                <a:latin typeface="Tmon몬소리 Black" charset="0"/>
                <a:ea typeface="Tmon몬소리 Black" charset="0"/>
              </a:rPr>
              <a:t>2</a:t>
            </a:r>
            <a:endParaRPr lang="ko-KR" altLang="en-US" sz="3200">
              <a:solidFill>
                <a:srgbClr val="FFC000"/>
              </a:solidFill>
              <a:latin typeface="Tmon몬소리 Black" charset="0"/>
              <a:ea typeface="Tmon몬소리 Black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3636645" y="3893185"/>
            <a:ext cx="4912995" cy="7067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코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드스테이츠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 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수강생</a:t>
            </a:r>
            <a:r>
              <a:rPr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 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A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I_17_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최명규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3792_10670016/fImage2331570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70990"/>
            <a:ext cx="12192635" cy="3771265"/>
          </a:xfrm>
          <a:prstGeom prst="rect"/>
          <a:noFill/>
        </p:spPr>
      </p:pic>
      <p:sp>
        <p:nvSpPr>
          <p:cNvPr id="11" name="도형 25"/>
          <p:cNvSpPr>
            <a:spLocks/>
          </p:cNvSpPr>
          <p:nvPr/>
        </p:nvSpPr>
        <p:spPr>
          <a:xfrm rot="0">
            <a:off x="2707640" y="1929765"/>
            <a:ext cx="988060" cy="569595"/>
          </a:xfrm>
          <a:prstGeom prst="frame">
            <a:avLst>
              <a:gd name="adj1" fmla="val 7916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29"/>
          <p:cNvSpPr>
            <a:spLocks/>
          </p:cNvSpPr>
          <p:nvPr/>
        </p:nvSpPr>
        <p:spPr>
          <a:xfrm rot="0">
            <a:off x="6564630" y="1926590"/>
            <a:ext cx="1560195" cy="569595"/>
          </a:xfrm>
          <a:prstGeom prst="frame">
            <a:avLst>
              <a:gd name="adj1" fmla="val 7916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30"/>
          <p:cNvSpPr>
            <a:spLocks/>
          </p:cNvSpPr>
          <p:nvPr/>
        </p:nvSpPr>
        <p:spPr>
          <a:xfrm rot="0">
            <a:off x="5248275" y="1927225"/>
            <a:ext cx="988060" cy="569595"/>
          </a:xfrm>
          <a:prstGeom prst="frame">
            <a:avLst>
              <a:gd name="adj1" fmla="val 7916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15652_11775936/fImage23315706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1570990"/>
            <a:ext cx="12193270" cy="377190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146050" y="3428365"/>
            <a:ext cx="2028825" cy="1088390"/>
          </a:xfrm>
          <a:prstGeom prst="frame">
            <a:avLst>
              <a:gd name="adj1" fmla="val 7916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3792_10670016/fImage23315714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70990"/>
            <a:ext cx="12192635" cy="3771265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8213725" y="1926590"/>
            <a:ext cx="823595" cy="569595"/>
          </a:xfrm>
          <a:prstGeom prst="frame">
            <a:avLst>
              <a:gd name="adj1" fmla="val 7916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31" descr="C:/Users/82107/AppData/Roaming/PolarisOffice/ETemp/3792_10670016/fImage2691723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1935" y="1951990"/>
            <a:ext cx="9156700" cy="295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분석 결과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1515" y="1028065"/>
            <a:ext cx="4956810" cy="5345430"/>
          </a:xfrm>
          <a:prstGeom prst="rect"/>
          <a:noFill/>
        </p:spPr>
      </p:pic>
      <p:sp>
        <p:nvSpPr>
          <p:cNvPr id="11" name="텍스트 상자 45"/>
          <p:cNvSpPr txBox="1">
            <a:spLocks/>
          </p:cNvSpPr>
          <p:nvPr/>
        </p:nvSpPr>
        <p:spPr>
          <a:xfrm rot="0">
            <a:off x="6391910" y="1263015"/>
            <a:ext cx="577913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경기에서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이긴 결과들만을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추출해 중요도를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파악한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결과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Goal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Scored(득점 수)가 가장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중요한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변수임을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알 수 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도형 46"/>
          <p:cNvSpPr>
            <a:spLocks/>
          </p:cNvSpPr>
          <p:nvPr/>
        </p:nvSpPr>
        <p:spPr>
          <a:xfrm rot="0">
            <a:off x="5889625" y="1033145"/>
            <a:ext cx="503555" cy="83058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8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텍스트 상자 47"/>
          <p:cNvSpPr txBox="1">
            <a:spLocks/>
          </p:cNvSpPr>
          <p:nvPr/>
        </p:nvSpPr>
        <p:spPr>
          <a:xfrm>
            <a:off x="6346825" y="3281680"/>
            <a:ext cx="562038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하지만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단순하게 생각해도 득점 수는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당연히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중요한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요소이므로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다음 중요한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Blocked(선방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횟수),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Free Kicks(프리킥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횟수)가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중요하다고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볼 수 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48"/>
          <p:cNvSpPr>
            <a:spLocks/>
          </p:cNvSpPr>
          <p:nvPr/>
        </p:nvSpPr>
        <p:spPr>
          <a:xfrm rot="0">
            <a:off x="5889625" y="3085465"/>
            <a:ext cx="503555" cy="83058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4800" spc="-28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55" descr="C:/Users/82107/AppData/Roaming/PolarisOffice/ETemp/3792_10670016/fImage2288477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985645"/>
            <a:ext cx="12192635" cy="2965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3792_10670016/fImage22884856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985645"/>
            <a:ext cx="12192635" cy="2965450"/>
          </a:xfrm>
          <a:prstGeom prst="rect"/>
          <a:noFill/>
        </p:spPr>
      </p:pic>
      <p:sp>
        <p:nvSpPr>
          <p:cNvPr id="11" name="도형 58"/>
          <p:cNvSpPr>
            <a:spLocks/>
          </p:cNvSpPr>
          <p:nvPr/>
        </p:nvSpPr>
        <p:spPr>
          <a:xfrm rot="0">
            <a:off x="10950575" y="2374900"/>
            <a:ext cx="1043940" cy="2267585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11" descr="C:/Users/82107/AppData/Roaming/PolarisOffice/ETemp/15652_11775936/fImage2271540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3385" y="1849120"/>
            <a:ext cx="4977130" cy="3172460"/>
          </a:xfrm>
          <a:prstGeom prst="rect"/>
          <a:noFill/>
        </p:spPr>
      </p:pic>
      <p:pic>
        <p:nvPicPr>
          <p:cNvPr id="11" name="그림 12" descr="C:/Users/82107/AppData/Roaming/PolarisOffice/ETemp/15652_11775936/fImage2030541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70040" y="1845310"/>
            <a:ext cx="5007610" cy="3164840"/>
          </a:xfrm>
          <a:prstGeom prst="rect"/>
          <a:noFill/>
        </p:spPr>
      </p:pic>
      <p:sp>
        <p:nvSpPr>
          <p:cNvPr id="12" name="도형 13"/>
          <p:cNvSpPr>
            <a:spLocks/>
          </p:cNvSpPr>
          <p:nvPr/>
        </p:nvSpPr>
        <p:spPr>
          <a:xfrm rot="0">
            <a:off x="5480050" y="3070225"/>
            <a:ext cx="1087120" cy="728980"/>
          </a:xfrm>
          <a:prstGeom prst="rightArrow"/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795" y="769620"/>
            <a:ext cx="5022215" cy="5952490"/>
          </a:xfrm>
          <a:prstGeom prst="rect"/>
          <a:noFill/>
        </p:spPr>
      </p:pic>
      <p:pic>
        <p:nvPicPr>
          <p:cNvPr id="11" name="그림 4" descr="C:/Users/82107/AppData/Roaming/PolarisOffice/ETemp/15652_11775936/fImage1733444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3075" y="775970"/>
            <a:ext cx="5033645" cy="5958840"/>
          </a:xfrm>
          <a:prstGeom prst="rect"/>
          <a:noFill/>
        </p:spPr>
      </p:pic>
      <p:sp>
        <p:nvSpPr>
          <p:cNvPr id="12" name="도형 5"/>
          <p:cNvSpPr>
            <a:spLocks/>
          </p:cNvSpPr>
          <p:nvPr/>
        </p:nvSpPr>
        <p:spPr>
          <a:xfrm rot="0">
            <a:off x="5558790" y="3383915"/>
            <a:ext cx="1087120" cy="728980"/>
          </a:xfrm>
          <a:prstGeom prst="rightArrow"/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16" descr="C:/Users/82107/AppData/Roaming/PolarisOffice/ETemp/15652_11775936/fImage107162562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3980" y="967105"/>
            <a:ext cx="6813550" cy="5555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524000" y="4382135"/>
            <a:ext cx="9144635" cy="247586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Bebas Neue" charset="0"/>
              <a:ea typeface="KoPub돋움체 Light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5872480" y="535940"/>
            <a:ext cx="4359275" cy="5409565"/>
          </a:xfrm>
          <a:prstGeom prst="rect"/>
          <a:noFill/>
          <a:ln w="63500" cap="sq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Bebas Neue" charset="0"/>
              <a:ea typeface="KoPub돋움체 Light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6692900" y="4469130"/>
            <a:ext cx="3878580" cy="9226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54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CONTENTS</a:t>
            </a:r>
            <a:endParaRPr lang="ko-KR" altLang="en-US" sz="54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6258560" y="946150"/>
            <a:ext cx="930275" cy="9302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01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6258560" y="2017395"/>
            <a:ext cx="930275" cy="930275"/>
          </a:xfrm>
          <a:prstGeom prst="rect"/>
          <a:solidFill>
            <a:schemeClr val="tx1">
              <a:lumMod val="50000"/>
              <a:lumOff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02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6258560" y="3134360"/>
            <a:ext cx="930275" cy="9302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4000">
                <a:solidFill>
                  <a:schemeClr val="bg1"/>
                </a:solidFill>
                <a:latin typeface="Bebas Neue" charset="0"/>
                <a:ea typeface="KoPub돋움체 Light" charset="0"/>
              </a:rPr>
              <a:t>03</a:t>
            </a:r>
            <a:endParaRPr lang="ko-KR" altLang="en-US" sz="4000">
              <a:solidFill>
                <a:schemeClr val="bg1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7205345" y="1104265"/>
            <a:ext cx="286512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30">
                <a:latin typeface="KoPub돋움체 Light" charset="0"/>
                <a:ea typeface="KoPub돋움체 Light" charset="0"/>
              </a:rPr>
              <a:t>시나리오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설명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30">
                <a:latin typeface="KoPub돋움체 Light" charset="0"/>
                <a:ea typeface="KoPub돋움체 Light" charset="0"/>
              </a:rPr>
              <a:t>문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제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제시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7188200" y="2173605"/>
            <a:ext cx="289941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30">
                <a:latin typeface="KoPub돋움체 Light" charset="0"/>
                <a:ea typeface="KoPub돋움체 Light" charset="0"/>
              </a:rPr>
              <a:t>경기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승리를 위한 요소 분석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30">
                <a:latin typeface="KoPub돋움체 Light" charset="0"/>
                <a:ea typeface="KoPub돋움체 Light" charset="0"/>
              </a:rPr>
              <a:t>월드컵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 </a:t>
            </a:r>
            <a:r>
              <a:rPr lang="ko-KR" sz="1800" spc="-130">
                <a:latin typeface="KoPub돋움체 Light" charset="0"/>
                <a:ea typeface="KoPub돋움체 Light" charset="0"/>
              </a:rPr>
              <a:t>경기 결과 예측 모델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7205345" y="3292475"/>
            <a:ext cx="2865120" cy="6457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20">
                <a:latin typeface="KoPub돋움체 Light" charset="0"/>
                <a:ea typeface="KoPub돋움체 Light" charset="0"/>
              </a:rPr>
              <a:t>결론</a:t>
            </a:r>
            <a:r>
              <a:rPr lang="ko-KR" sz="1800" spc="-120">
                <a:latin typeface="KoPub돋움체 Light" charset="0"/>
                <a:ea typeface="KoPub돋움체 Light" charset="0"/>
              </a:rPr>
              <a:t> 및 문제 해결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20">
                <a:latin typeface="KoPub돋움체 Light" charset="0"/>
                <a:ea typeface="KoPub돋움체 Light" charset="0"/>
              </a:rPr>
              <a:t>정리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4000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15652_11775936/fImage107162939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33980" y="967105"/>
            <a:ext cx="6813550" cy="5555615"/>
          </a:xfrm>
          <a:prstGeom prst="rect"/>
          <a:noFill/>
        </p:spPr>
      </p:pic>
      <p:sp>
        <p:nvSpPr>
          <p:cNvPr id="11" name="도형 82"/>
          <p:cNvSpPr>
            <a:spLocks/>
          </p:cNvSpPr>
          <p:nvPr/>
        </p:nvSpPr>
        <p:spPr>
          <a:xfrm rot="0">
            <a:off x="3216275" y="1299845"/>
            <a:ext cx="5278755" cy="337185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분류모델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</a:t>
            </a:r>
            <a:r>
              <a:rPr lang="ko-KR" sz="2000" spc="-120">
                <a:latin typeface="KoPub돋움체 Bold" charset="0"/>
                <a:ea typeface="KoPub돋움체 Bold" charset="0"/>
              </a:rPr>
              <a:t>성능평가 지표(</a:t>
            </a:r>
            <a:r>
              <a:rPr lang="ko-KR" sz="2000" spc="-120">
                <a:latin typeface="KoPub돋움체 Bold" charset="0"/>
                <a:ea typeface="KoPub돋움체 Bold" charset="0"/>
              </a:rPr>
              <a:t>confusion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matrix)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8" descr="C:/Users/82107/AppData/Roaming/PolarisOffice/ETemp/15652_11775936/fImage2964952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315" y="1383030"/>
            <a:ext cx="9948545" cy="4567555"/>
          </a:xfrm>
          <a:prstGeom prst="rect"/>
          <a:noFill/>
        </p:spPr>
      </p:pic>
      <p:sp>
        <p:nvSpPr>
          <p:cNvPr id="11" name="도형 9"/>
          <p:cNvSpPr>
            <a:spLocks/>
          </p:cNvSpPr>
          <p:nvPr/>
        </p:nvSpPr>
        <p:spPr>
          <a:xfrm rot="0">
            <a:off x="3902075" y="2767330"/>
            <a:ext cx="3382645" cy="1390650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0"/>
          <p:cNvSpPr>
            <a:spLocks/>
          </p:cNvSpPr>
          <p:nvPr/>
        </p:nvSpPr>
        <p:spPr>
          <a:xfrm rot="0">
            <a:off x="7185660" y="4156710"/>
            <a:ext cx="3382645" cy="1390650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기준모델의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</a:t>
            </a:r>
            <a:r>
              <a:rPr lang="ko-KR" sz="2000" spc="-120">
                <a:latin typeface="KoPub돋움체 Bold" charset="0"/>
                <a:ea typeface="KoPub돋움체 Bold" charset="0"/>
              </a:rPr>
              <a:t>정확도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2" name="그림 26" descr="C:/Users/82107/AppData/Roaming/PolarisOffice/ETemp/15652_11775936/fImage519860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235" y="1670685"/>
            <a:ext cx="10727055" cy="3529330"/>
          </a:xfrm>
          <a:prstGeom prst="rect"/>
          <a:noFill/>
        </p:spPr>
      </p:pic>
      <p:sp>
        <p:nvSpPr>
          <p:cNvPr id="11" name="도형 15"/>
          <p:cNvSpPr>
            <a:spLocks/>
          </p:cNvSpPr>
          <p:nvPr/>
        </p:nvSpPr>
        <p:spPr>
          <a:xfrm rot="0">
            <a:off x="1660525" y="4359275"/>
            <a:ext cx="5310505" cy="840740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75119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랜덤포레스트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모델과 XGBoost 모델의 성능 점수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27" descr="C:/Users/82107/AppData/Roaming/PolarisOffice/ETemp/15652_11775936/fImage5310603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875" y="1745615"/>
            <a:ext cx="5669915" cy="3925570"/>
          </a:xfrm>
          <a:prstGeom prst="rect"/>
          <a:noFill/>
        </p:spPr>
      </p:pic>
      <p:pic>
        <p:nvPicPr>
          <p:cNvPr id="11" name="그림 28" descr="C:/Users/82107/AppData/Roaming/PolarisOffice/ETemp/15652_11775936/fImage5328604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0305" y="1752600"/>
            <a:ext cx="5673090" cy="38957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랜덤포레스트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</a:t>
            </a:r>
            <a:r>
              <a:rPr lang="ko-KR" sz="2000" spc="-120">
                <a:latin typeface="KoPub돋움체 Bold" charset="0"/>
                <a:ea typeface="KoPub돋움체 Bold" charset="0"/>
              </a:rPr>
              <a:t>모델의 특성중요도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29" descr="C:/Users/82107/AppData/Roaming/PolarisOffice/ETemp/15652_11775936/fImage33203613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2515" y="728345"/>
            <a:ext cx="7575550" cy="59734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랜덤포레스트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</a:t>
            </a:r>
            <a:r>
              <a:rPr lang="ko-KR" sz="2000" spc="-120">
                <a:latin typeface="KoPub돋움체 Bold" charset="0"/>
                <a:ea typeface="KoPub돋움체 Bold" charset="0"/>
              </a:rPr>
              <a:t>모델의 특성중요도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Picture " descr="C:/Users/82107/AppData/Roaming/PolarisOffice/ETemp/15652_11775936/fImage3320361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2515" y="728345"/>
            <a:ext cx="7575550" cy="597344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3251835" y="1108710"/>
            <a:ext cx="1108075" cy="774700"/>
          </a:xfrm>
          <a:prstGeom prst="frame">
            <a:avLst>
              <a:gd name="adj1" fmla="val 4801"/>
            </a:avLst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997575" y="2777490"/>
            <a:ext cx="2445385" cy="11995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8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03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55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887210" y="3616325"/>
            <a:ext cx="2329180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20">
                <a:ln w="9525" cap="flat" cmpd="sng">
                  <a:solidFill>
                    <a:srgbClr val="FFFFFF">
                      <a:lumMod val="75000"/>
                      <a:alpha val="2784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결론</a:t>
            </a:r>
            <a:r>
              <a:rPr lang="ko-KR" sz="2800" spc="-120">
                <a:ln w="9525" cap="flat" cmpd="sng">
                  <a:solidFill>
                    <a:srgbClr val="FFFFFF">
                      <a:lumMod val="75000"/>
                      <a:alpha val="27843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&amp; 마무리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7843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 0"/>
          <p:cNvSpPr>
            <a:spLocks/>
          </p:cNvSpPr>
          <p:nvPr/>
        </p:nvSpPr>
        <p:spPr>
          <a:xfrm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3</a:t>
            </a:r>
            <a:r>
              <a:rPr lang="ko-KR" sz="1800">
                <a:latin typeface="KoPub돋움체 Light" charset="0"/>
                <a:ea typeface="KoPub돋움체 Light" charset="0"/>
              </a:rPr>
              <a:t> </a:t>
            </a:r>
            <a:r>
              <a:rPr sz="1800">
                <a:latin typeface="KoPub돋움체 Light" charset="0"/>
                <a:ea typeface="KoPub돋움체 Light" charset="0"/>
              </a:rPr>
              <a:t>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2239645" y="234950"/>
            <a:ext cx="584835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결론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8" name="도형 119"/>
          <p:cNvSpPr>
            <a:spLocks/>
          </p:cNvSpPr>
          <p:nvPr/>
        </p:nvSpPr>
        <p:spPr>
          <a:xfrm rot="0">
            <a:off x="5640705" y="1029970"/>
            <a:ext cx="2937510" cy="102425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경기에서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이기기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위해서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는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거의 모든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요소들이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중요하다.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29" name="도형 120"/>
          <p:cNvSpPr>
            <a:spLocks/>
          </p:cNvSpPr>
          <p:nvPr/>
        </p:nvSpPr>
        <p:spPr>
          <a:xfrm rot="0">
            <a:off x="6490970" y="2578735"/>
            <a:ext cx="3101975" cy="1024255"/>
          </a:xfrm>
          <a:prstGeom prst="rect"/>
          <a:ln w="12700" cap="flat" cmpd="sng">
            <a:prstDash/>
            <a:miter lim="800000"/>
          </a:ln>
        </p:spPr>
        <p:txBody>
          <a:bodyPr wrap="square" lIns="50800" tIns="50800" rIns="50800" bIns="50800" numCol="1" vert="horz" anchor="ctr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모든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분석에서 </a:t>
            </a: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공통적으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Score(득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)가 영향을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많이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끼쳤다.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30" name="도형 121"/>
          <p:cNvSpPr>
            <a:spLocks/>
          </p:cNvSpPr>
          <p:nvPr/>
        </p:nvSpPr>
        <p:spPr>
          <a:xfrm rot="0">
            <a:off x="6480810" y="4057015"/>
            <a:ext cx="4188460" cy="101409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F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IFA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Rank의 차이가 실제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경기결과에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영향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준다는 것을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분석을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통해 알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수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있었다.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31" name="도형 122"/>
          <p:cNvSpPr>
            <a:spLocks/>
          </p:cNvSpPr>
          <p:nvPr/>
        </p:nvSpPr>
        <p:spPr>
          <a:xfrm>
            <a:off x="5441950" y="5654040"/>
            <a:ext cx="4017645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</p:txBody>
      </p:sp>
      <p:grpSp>
        <p:nvGrpSpPr>
          <p:cNvPr id="32" name="그룹 125"/>
          <p:cNvGrpSpPr/>
          <p:nvPr/>
        </p:nvGrpSpPr>
        <p:grpSpPr>
          <a:xfrm rot="0">
            <a:off x="4769485" y="1036320"/>
            <a:ext cx="923290" cy="925195"/>
            <a:chOff x="4769485" y="1036320"/>
            <a:chExt cx="923290" cy="925195"/>
          </a:xfrm>
        </p:grpSpPr>
        <p:pic>
          <p:nvPicPr>
            <p:cNvPr id="33" name="그림 12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769485" y="1036320"/>
              <a:ext cx="868045" cy="925195"/>
            </a:xfrm>
            <a:prstGeom prst="rect"/>
            <a:noFill/>
          </p:spPr>
        </p:pic>
        <p:sp>
          <p:nvSpPr>
            <p:cNvPr id="34" name="도형 124"/>
            <p:cNvSpPr>
              <a:spLocks/>
            </p:cNvSpPr>
            <p:nvPr/>
          </p:nvSpPr>
          <p:spPr>
            <a:xfrm rot="0">
              <a:off x="5191760" y="122237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1</a:t>
              </a: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 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35" name="그룹 128"/>
          <p:cNvGrpSpPr/>
          <p:nvPr/>
        </p:nvGrpSpPr>
        <p:grpSpPr>
          <a:xfrm rot="0">
            <a:off x="5654040" y="2516505"/>
            <a:ext cx="911860" cy="925195"/>
            <a:chOff x="5654040" y="2516505"/>
            <a:chExt cx="911860" cy="925195"/>
          </a:xfrm>
        </p:grpSpPr>
        <p:pic>
          <p:nvPicPr>
            <p:cNvPr id="36" name="그림 12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654040" y="2516505"/>
              <a:ext cx="868045" cy="925195"/>
            </a:xfrm>
            <a:prstGeom prst="rect"/>
            <a:noFill/>
          </p:spPr>
        </p:pic>
        <p:sp>
          <p:nvSpPr>
            <p:cNvPr id="37" name="도형 127"/>
            <p:cNvSpPr>
              <a:spLocks/>
            </p:cNvSpPr>
            <p:nvPr/>
          </p:nvSpPr>
          <p:spPr>
            <a:xfrm rot="0">
              <a:off x="6064885" y="270256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2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38" name="그룹 131"/>
          <p:cNvGrpSpPr/>
          <p:nvPr/>
        </p:nvGrpSpPr>
        <p:grpSpPr>
          <a:xfrm rot="0">
            <a:off x="5637530" y="4084955"/>
            <a:ext cx="911860" cy="925195"/>
            <a:chOff x="5637530" y="4084955"/>
            <a:chExt cx="911860" cy="925195"/>
          </a:xfrm>
        </p:grpSpPr>
        <p:pic>
          <p:nvPicPr>
            <p:cNvPr id="39" name="그림 129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5637530" y="4084955"/>
              <a:ext cx="868045" cy="925195"/>
            </a:xfrm>
            <a:prstGeom prst="rect"/>
            <a:noFill/>
          </p:spPr>
        </p:pic>
        <p:sp>
          <p:nvSpPr>
            <p:cNvPr id="40" name="도형 130"/>
            <p:cNvSpPr>
              <a:spLocks/>
            </p:cNvSpPr>
            <p:nvPr/>
          </p:nvSpPr>
          <p:spPr>
            <a:xfrm rot="0">
              <a:off x="6048375" y="4271010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3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grpSp>
        <p:nvGrpSpPr>
          <p:cNvPr id="41" name="그룹 134"/>
          <p:cNvGrpSpPr/>
          <p:nvPr/>
        </p:nvGrpSpPr>
        <p:grpSpPr>
          <a:xfrm rot="0">
            <a:off x="4655820" y="5561330"/>
            <a:ext cx="911860" cy="925195"/>
            <a:chOff x="4655820" y="5561330"/>
            <a:chExt cx="911860" cy="925195"/>
          </a:xfrm>
        </p:grpSpPr>
        <p:pic>
          <p:nvPicPr>
            <p:cNvPr id="42" name="그림 13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153" t="16046" r="17967" b="16957"/>
            <a:stretch>
              <a:fillRect/>
            </a:stretch>
          </p:blipFill>
          <p:spPr>
            <a:xfrm rot="0">
              <a:off x="4655820" y="5561330"/>
              <a:ext cx="868045" cy="925195"/>
            </a:xfrm>
            <a:prstGeom prst="rect"/>
            <a:noFill/>
          </p:spPr>
        </p:pic>
        <p:sp>
          <p:nvSpPr>
            <p:cNvPr id="43" name="도형 133"/>
            <p:cNvSpPr>
              <a:spLocks/>
            </p:cNvSpPr>
            <p:nvPr/>
          </p:nvSpPr>
          <p:spPr>
            <a:xfrm rot="0">
              <a:off x="5066665" y="5747385"/>
              <a:ext cx="501015" cy="692785"/>
            </a:xfrm>
            <a:prstGeom prst="rect"/>
            <a:noFill/>
            <a:ln w="12700" cap="flat" cmpd="sng">
              <a:prstDash/>
              <a:miter lim="800000"/>
            </a:ln>
          </p:spPr>
          <p:txBody>
            <a:bodyPr wrap="square" lIns="50800" tIns="50800" rIns="50800" bIns="50800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sz="3200" spc="-140">
                  <a:solidFill>
                    <a:schemeClr val="bg1"/>
                  </a:solidFill>
                  <a:latin typeface="Bebas Neue" charset="0"/>
                  <a:ea typeface="KoPub돋움체 Light" charset="0"/>
                </a:rPr>
                <a:t>4</a:t>
              </a:r>
              <a:endParaRPr lang="ko-KR" altLang="en-US" sz="3200">
                <a:solidFill>
                  <a:schemeClr val="bg1"/>
                </a:solidFill>
                <a:latin typeface="Bebas Neue" charset="0"/>
                <a:ea typeface="KoPub돋움체 Light" charset="0"/>
              </a:endParaRPr>
            </a:p>
          </p:txBody>
        </p:sp>
      </p:grpSp>
      <p:cxnSp>
        <p:nvCxnSpPr>
          <p:cNvPr id="44" name="도형 135"/>
          <p:cNvCxnSpPr/>
          <p:nvPr/>
        </p:nvCxnSpPr>
        <p:spPr>
          <a:xfrm rot="0" flipV="1">
            <a:off x="4222750" y="1718945"/>
            <a:ext cx="751205" cy="106870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136"/>
          <p:cNvCxnSpPr/>
          <p:nvPr/>
        </p:nvCxnSpPr>
        <p:spPr>
          <a:xfrm rot="0" flipV="1">
            <a:off x="3637915" y="2974975"/>
            <a:ext cx="2168525" cy="84264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137"/>
          <p:cNvCxnSpPr/>
          <p:nvPr/>
        </p:nvCxnSpPr>
        <p:spPr>
          <a:xfrm rot="0">
            <a:off x="3666490" y="3834130"/>
            <a:ext cx="2051685" cy="78422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도형 138"/>
          <p:cNvCxnSpPr/>
          <p:nvPr/>
        </p:nvCxnSpPr>
        <p:spPr>
          <a:xfrm rot="0">
            <a:off x="3673475" y="3834130"/>
            <a:ext cx="1518285" cy="19437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143"/>
          <p:cNvGrpSpPr/>
          <p:nvPr/>
        </p:nvGrpSpPr>
        <p:grpSpPr>
          <a:xfrm>
            <a:off x="1844040" y="1915795"/>
            <a:ext cx="3225165" cy="3435985"/>
            <a:chOff x="1844040" y="1915795"/>
            <a:chExt cx="3225165" cy="3435985"/>
          </a:xfrm>
        </p:grpSpPr>
        <p:grpSp>
          <p:nvGrpSpPr>
            <p:cNvPr id="49" name="그룹 141"/>
            <p:cNvGrpSpPr/>
            <p:nvPr/>
          </p:nvGrpSpPr>
          <p:grpSpPr>
            <a:xfrm>
              <a:off x="1844040" y="1915795"/>
              <a:ext cx="3225165" cy="3435985"/>
              <a:chOff x="1844040" y="1915795"/>
              <a:chExt cx="3225165" cy="3435985"/>
            </a:xfrm>
          </p:grpSpPr>
          <p:pic>
            <p:nvPicPr>
              <p:cNvPr id="50" name="그림 139" descr="C:/Users/82107/AppData/Roaming/PolarisOffice/ETemp/15652_11775936/fImage43169821538.png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153" t="16046" r="17967" b="16957"/>
              <a:stretch>
                <a:fillRect/>
              </a:stretch>
            </p:blipFill>
            <p:spPr>
              <a:xfrm rot="0">
                <a:off x="1844040" y="1915795"/>
                <a:ext cx="3225800" cy="3436620"/>
              </a:xfrm>
              <a:prstGeom prst="rect"/>
              <a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</p:pic>
          <p:sp>
            <p:nvSpPr>
              <p:cNvPr id="51" name="도형 140"/>
              <p:cNvSpPr>
                <a:spLocks/>
              </p:cNvSpPr>
              <p:nvPr/>
            </p:nvSpPr>
            <p:spPr>
              <a:xfrm rot="0">
                <a:off x="3466465" y="2689860"/>
                <a:ext cx="1375410" cy="2501900"/>
              </a:xfrm>
              <a:custGeom>
                <a:gdLst>
                  <a:gd fmla="*/ 0 w 1319516" name="TX0"/>
                  <a:gd fmla="*/ 590309 h 2395962" name="TY0"/>
                  <a:gd fmla="*/ 1319514 w 1319516" name="TX1"/>
                  <a:gd fmla="*/ 0 h 2395962" name="TY1"/>
                  <a:gd fmla="*/ 1319514 w 1319516" name="TX2"/>
                  <a:gd fmla="*/ 1701479 h 2395962" name="TY2"/>
                  <a:gd fmla="*/ 0 w 1319516" name="TX3"/>
                  <a:gd fmla="*/ 2395960 h 2395962" name="TY3"/>
                  <a:gd fmla="*/ 0 w 1319516" name="TX4"/>
                  <a:gd fmla="*/ 590309 h 2395962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319516" h="2395962">
                    <a:moveTo>
                      <a:pt x="0" y="590309"/>
                    </a:moveTo>
                    <a:lnTo>
                      <a:pt x="1319514" y="0"/>
                    </a:lnTo>
                    <a:lnTo>
                      <a:pt x="1319514" y="1701479"/>
                    </a:lnTo>
                    <a:lnTo>
                      <a:pt x="0" y="2395960"/>
                    </a:lnTo>
                    <a:lnTo>
                      <a:pt x="0" y="590309"/>
                    </a:lnTo>
                    <a:close/>
                  </a:path>
                </a:pathLst>
              </a:custGeom>
              <a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rtl="0" algn="ctr" defTabSz="457200" eaLnBrk="1" latinLnBrk="0" hangingPunct="1">
                  <a:buFontTx/>
                  <a:buNone/>
                </a:pPr>
                <a:endParaRPr lang="ko-KR" altLang="en-US" sz="1800">
                  <a:latin typeface="Bebas Neue" charset="0"/>
                  <a:ea typeface="KoPub돋움체 Light" charset="0"/>
                </a:endParaRPr>
              </a:p>
            </p:txBody>
          </p:sp>
        </p:grpSp>
        <p:sp>
          <p:nvSpPr>
            <p:cNvPr id="52" name="도형 142"/>
            <p:cNvSpPr>
              <a:spLocks/>
            </p:cNvSpPr>
            <p:nvPr/>
          </p:nvSpPr>
          <p:spPr>
            <a:xfrm rot="1440000">
              <a:off x="2016125" y="3421380"/>
              <a:ext cx="1431290" cy="963295"/>
            </a:xfrm>
            <a:prstGeom prst="rect"/>
            <a:ln w="12700" cap="flat" cmpd="sng">
              <a:prstDash/>
              <a:miter lim="800000"/>
            </a:ln>
          </p:spPr>
          <p:txBody>
            <a:bodyPr wrap="square" lIns="50800" tIns="50800" rIns="50800" bIns="50800" numCol="1" vert="horz" anchor="ctr">
              <a:spAutoFit/>
            </a:bodyPr>
            <a:lstStyle/>
            <a:p>
              <a:pPr marL="0" indent="0" rtl="0" algn="l" defTabSz="457200" eaLnBrk="0" latinLnBrk="0" hangingPunct="0">
                <a:buFontTx/>
                <a:buNone/>
              </a:pP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 분석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  <a:p>
              <a:pPr marL="0" indent="0" rtl="0" algn="l" defTabSz="457200" eaLnBrk="0" latinLnBrk="0" hangingPunct="0">
                <a:buFontTx/>
                <a:buNone/>
              </a:pP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 </a:t>
              </a: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결</a:t>
              </a:r>
              <a:r>
                <a:rPr lang="ko-KR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Bebas Neue" charset="0"/>
                  <a:ea typeface="KoPub돋움체 Bold" charset="0"/>
                </a:rPr>
                <a:t>과?</a:t>
              </a:r>
              <a:endParaRPr lang="ko-KR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Bebas Neue" charset="0"/>
                <a:ea typeface="KoPub돋움체 Bold" charset="0"/>
              </a:endParaRPr>
            </a:p>
          </p:txBody>
        </p:sp>
      </p:grpSp>
      <p:sp>
        <p:nvSpPr>
          <p:cNvPr id="53" name="도형 24"/>
          <p:cNvSpPr>
            <a:spLocks/>
          </p:cNvSpPr>
          <p:nvPr/>
        </p:nvSpPr>
        <p:spPr>
          <a:xfrm rot="0">
            <a:off x="5640070" y="5535930"/>
            <a:ext cx="4188460" cy="13214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0" latinLnBrk="0" hangingPunct="0">
              <a:buFontTx/>
              <a:buNone/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기준모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델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성능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점수 0.51에서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일반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화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성능 점수 0.90까지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  <a:p>
            <a:pPr marL="0" indent="0" rtl="0" algn="l" defTabSz="457200" eaLnBrk="0" latinLnBrk="0" hangingPunct="0">
              <a:buFontTx/>
              <a:buNone/>
            </a:pP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하이퍼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파라미터 튜닝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을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통해 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올렸</a:t>
            </a:r>
            <a:r>
              <a:rPr 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KoPub돋움체 Light" charset="0"/>
              </a:rPr>
              <a:t>다.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W</a:t>
            </a:r>
            <a:r>
              <a:rPr lang="ko-KR" sz="2000" spc="-120">
                <a:latin typeface="KoPub돋움체 Bold" charset="0"/>
                <a:ea typeface="KoPub돋움체 Bold" charset="0"/>
              </a:rPr>
              <a:t>hat</a:t>
            </a:r>
            <a:r>
              <a:rPr lang="ko-KR" sz="2000" spc="-120">
                <a:latin typeface="KoPub돋움체 Bold" charset="0"/>
                <a:ea typeface="KoPub돋움체 Bold" charset="0"/>
              </a:rPr>
              <a:t> was your takeaway?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1800">
                <a:latin typeface="KoPub돋움체 Light" charset="0"/>
                <a:ea typeface="KoPub돋움체 Light" charset="0"/>
              </a:rPr>
              <a:t>3</a:t>
            </a:r>
            <a:r>
              <a:rPr sz="1800">
                <a:latin typeface="KoPub돋움체 Light" charset="0"/>
                <a:ea typeface="KoPub돋움체 Light" charset="0"/>
              </a:rPr>
              <a:t> - 2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884045" y="263525"/>
            <a:ext cx="32956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4695825" y="2540635"/>
            <a:ext cx="2084705" cy="3029585"/>
          </a:xfrm>
          <a:custGeom>
            <a:gdLst>
              <a:gd fmla="*/ 1356 w 2256" name="TX0"/>
              <a:gd fmla="*/ 2890 h 3280" name="TY0"/>
              <a:gd fmla="*/ 922 w 2256" name="TX1"/>
              <a:gd fmla="*/ 2944 h 3280" name="TY1"/>
              <a:gd fmla="*/ 939 w 2256" name="TX2"/>
              <a:gd fmla="*/ 2979 h 3280" name="TY2"/>
              <a:gd fmla="*/ 957 w 2256" name="TX3"/>
              <a:gd fmla="*/ 3007 h 3280" name="TY3"/>
              <a:gd fmla="*/ 975 w 2256" name="TX4"/>
              <a:gd fmla="*/ 3029 h 3280" name="TY4"/>
              <a:gd fmla="*/ 995 w 2256" name="TX5"/>
              <a:gd fmla="*/ 3046 h 3280" name="TY5"/>
              <a:gd fmla="*/ 1016 w 2256" name="TX6"/>
              <a:gd fmla="*/ 3057 h 3280" name="TY6"/>
              <a:gd fmla="*/ 1039 w 2256" name="TX7"/>
              <a:gd fmla="*/ 3065 h 3280" name="TY7"/>
              <a:gd fmla="*/ 1065 w 2256" name="TX8"/>
              <a:gd fmla="*/ 3070 h 3280" name="TY8"/>
              <a:gd fmla="*/ 1093 w 2256" name="TX9"/>
              <a:gd fmla="*/ 3072 h 3280" name="TY9"/>
              <a:gd fmla="*/ 1127 w 2256" name="TX10"/>
              <a:gd fmla="*/ 3072 h 3280" name="TY10"/>
              <a:gd fmla="*/ 1155 w 2256" name="TX11"/>
              <a:gd fmla="*/ 3072 h 3280" name="TY11"/>
              <a:gd fmla="*/ 1181 w 2256" name="TX12"/>
              <a:gd fmla="*/ 3071 h 3280" name="TY12"/>
              <a:gd fmla="*/ 1204 w 2256" name="TX13"/>
              <a:gd fmla="*/ 3068 h 3280" name="TY13"/>
              <a:gd fmla="*/ 1225 w 2256" name="TX14"/>
              <a:gd fmla="*/ 3063 h 3280" name="TY14"/>
              <a:gd fmla="*/ 1245 w 2256" name="TX15"/>
              <a:gd fmla="*/ 3055 h 3280" name="TY15"/>
              <a:gd fmla="*/ 1263 w 2256" name="TX16"/>
              <a:gd fmla="*/ 3045 h 3280" name="TY16"/>
              <a:gd fmla="*/ 1280 w 2256" name="TX17"/>
              <a:gd fmla="*/ 3030 h 3280" name="TY17"/>
              <a:gd fmla="*/ 1295 w 2256" name="TX18"/>
              <a:gd fmla="*/ 3012 h 3280" name="TY18"/>
              <a:gd fmla="*/ 1310 w 2256" name="TX19"/>
              <a:gd fmla="*/ 2989 h 3280" name="TY19"/>
              <a:gd fmla="*/ 1326 w 2256" name="TX20"/>
              <a:gd fmla="*/ 2962 h 3280" name="TY20"/>
              <a:gd fmla="*/ 1341 w 2256" name="TX21"/>
              <a:gd fmla="*/ 2928 h 3280" name="TY21"/>
              <a:gd fmla="*/ 1356 w 2256" name="TX22"/>
              <a:gd fmla="*/ 2890 h 3280" name="TY22"/>
              <a:gd fmla="*/ 1456 w 2256" name="TX24"/>
              <a:gd fmla="*/ 2570 h 3280" name="TY24"/>
              <a:gd fmla="*/ 822 w 2256" name="TX25"/>
              <a:gd fmla="*/ 2649 h 3280" name="TY25"/>
              <a:gd fmla="*/ 822 w 2256" name="TX26"/>
              <a:gd fmla="*/ 2651 h 3280" name="TY26"/>
              <a:gd fmla="*/ 823 w 2256" name="TX27"/>
              <a:gd fmla="*/ 2653 h 3280" name="TY27"/>
              <a:gd fmla="*/ 837 w 2256" name="TX28"/>
              <a:gd fmla="*/ 2698 h 3280" name="TY28"/>
              <a:gd fmla="*/ 849 w 2256" name="TX29"/>
              <a:gd fmla="*/ 2740 h 3280" name="TY29"/>
              <a:gd fmla="*/ 862 w 2256" name="TX30"/>
              <a:gd fmla="*/ 2779 h 3280" name="TY30"/>
              <a:gd fmla="*/ 873 w 2256" name="TX31"/>
              <a:gd fmla="*/ 2813 h 3280" name="TY31"/>
              <a:gd fmla="*/ 884 w 2256" name="TX32"/>
              <a:gd fmla="*/ 2846 h 3280" name="TY32"/>
              <a:gd fmla="*/ 1392 w 2256" name="TX33"/>
              <a:gd fmla="*/ 2783 h 3280" name="TY33"/>
              <a:gd fmla="*/ 1403 w 2256" name="TX34"/>
              <a:gd fmla="*/ 2745 h 3280" name="TY34"/>
              <a:gd fmla="*/ 1416 w 2256" name="TX35"/>
              <a:gd fmla="*/ 2704 h 3280" name="TY35"/>
              <a:gd fmla="*/ 1428 w 2256" name="TX36"/>
              <a:gd fmla="*/ 2660 h 3280" name="TY36"/>
              <a:gd fmla="*/ 1442 w 2256" name="TX37"/>
              <a:gd fmla="*/ 2616 h 3280" name="TY37"/>
              <a:gd fmla="*/ 1456 w 2256" name="TX38"/>
              <a:gd fmla="*/ 2570 h 3280" name="TY38"/>
              <a:gd fmla="*/ 729 w 2256" name="TX40"/>
              <a:gd fmla="*/ 2356 h 3280" name="TY40"/>
              <a:gd fmla="*/ 752 w 2256" name="TX41"/>
              <a:gd fmla="*/ 2423 h 3280" name="TY41"/>
              <a:gd fmla="*/ 773 w 2256" name="TX42"/>
              <a:gd fmla="*/ 2488 h 3280" name="TY42"/>
              <a:gd fmla="*/ 792 w 2256" name="TX43"/>
              <a:gd fmla="*/ 2550 h 3280" name="TY43"/>
              <a:gd fmla="*/ 1488 w 2256" name="TX44"/>
              <a:gd fmla="*/ 2464 h 3280" name="TY44"/>
              <a:gd fmla="*/ 1506 w 2256" name="TX45"/>
              <a:gd fmla="*/ 2410 h 3280" name="TY45"/>
              <a:gd fmla="*/ 1525 w 2256" name="TX46"/>
              <a:gd fmla="*/ 2356 h 3280" name="TY46"/>
              <a:gd fmla="*/ 729 w 2256" name="TX47"/>
              <a:gd fmla="*/ 2356 h 3280" name="TY47"/>
              <a:gd fmla="*/ 1127 w 2256" name="TX49"/>
              <a:gd fmla="*/ 206 h 3280" name="TY49"/>
              <a:gd fmla="*/ 1051 w 2256" name="TX50"/>
              <a:gd fmla="*/ 209 h 3280" name="TY50"/>
              <a:gd fmla="*/ 977 w 2256" name="TX51"/>
              <a:gd fmla="*/ 217 h 3280" name="TY51"/>
              <a:gd fmla="*/ 905 w 2256" name="TX52"/>
              <a:gd fmla="*/ 232 h 3280" name="TY52"/>
              <a:gd fmla="*/ 836 w 2256" name="TX53"/>
              <a:gd fmla="*/ 253 h 3280" name="TY53"/>
              <a:gd fmla="*/ 768 w 2256" name="TX54"/>
              <a:gd fmla="*/ 278 h 3280" name="TY54"/>
              <a:gd fmla="*/ 703 w 2256" name="TX55"/>
              <a:gd fmla="*/ 308 h 3280" name="TY55"/>
              <a:gd fmla="*/ 641 w 2256" name="TX56"/>
              <a:gd fmla="*/ 344 h 3280" name="TY56"/>
              <a:gd fmla="*/ 582 w 2256" name="TX57"/>
              <a:gd fmla="*/ 384 h 3280" name="TY57"/>
              <a:gd fmla="*/ 527 w 2256" name="TX58"/>
              <a:gd fmla="*/ 428 h 3280" name="TY58"/>
              <a:gd fmla="*/ 475 w 2256" name="TX59"/>
              <a:gd fmla="*/ 476 h 3280" name="TY59"/>
              <a:gd fmla="*/ 427 w 2256" name="TX60"/>
              <a:gd fmla="*/ 527 h 3280" name="TY60"/>
              <a:gd fmla="*/ 383 w 2256" name="TX61"/>
              <a:gd fmla="*/ 583 h 3280" name="TY61"/>
              <a:gd fmla="*/ 344 w 2256" name="TX62"/>
              <a:gd fmla="*/ 641 h 3280" name="TY62"/>
              <a:gd fmla="*/ 308 w 2256" name="TX63"/>
              <a:gd fmla="*/ 703 h 3280" name="TY63"/>
              <a:gd fmla="*/ 278 w 2256" name="TX64"/>
              <a:gd fmla="*/ 768 h 3280" name="TY64"/>
              <a:gd fmla="*/ 252 w 2256" name="TX65"/>
              <a:gd fmla="*/ 836 h 3280" name="TY65"/>
              <a:gd fmla="*/ 231 w 2256" name="TX66"/>
              <a:gd fmla="*/ 905 h 3280" name="TY66"/>
              <a:gd fmla="*/ 217 w 2256" name="TX67"/>
              <a:gd fmla="*/ 977 h 3280" name="TY67"/>
              <a:gd fmla="*/ 208 w 2256" name="TX68"/>
              <a:gd fmla="*/ 1051 h 3280" name="TY68"/>
              <a:gd fmla="*/ 205 w 2256" name="TX69"/>
              <a:gd fmla="*/ 1127 h 3280" name="TY69"/>
              <a:gd fmla="*/ 207 w 2256" name="TX70"/>
              <a:gd fmla="*/ 1180 h 3280" name="TY70"/>
              <a:gd fmla="*/ 216 w 2256" name="TX71"/>
              <a:gd fmla="*/ 1234 h 3280" name="TY71"/>
              <a:gd fmla="*/ 228 w 2256" name="TX72"/>
              <a:gd fmla="*/ 1290 h 3280" name="TY72"/>
              <a:gd fmla="*/ 246 w 2256" name="TX73"/>
              <a:gd fmla="*/ 1346 h 3280" name="TY73"/>
              <a:gd fmla="*/ 267 w 2256" name="TX74"/>
              <a:gd fmla="*/ 1404 h 3280" name="TY74"/>
              <a:gd fmla="*/ 291 w 2256" name="TX75"/>
              <a:gd fmla="*/ 1462 h 3280" name="TY75"/>
              <a:gd fmla="*/ 317 w 2256" name="TX76"/>
              <a:gd fmla="*/ 1522 h 3280" name="TY76"/>
              <a:gd fmla="*/ 347 w 2256" name="TX77"/>
              <a:gd fmla="*/ 1581 h 3280" name="TY77"/>
              <a:gd fmla="*/ 378 w 2256" name="TX78"/>
              <a:gd fmla="*/ 1641 h 3280" name="TY78"/>
              <a:gd fmla="*/ 411 w 2256" name="TX79"/>
              <a:gd fmla="*/ 1701 h 3280" name="TY79"/>
              <a:gd fmla="*/ 443 w 2256" name="TX80"/>
              <a:gd fmla="*/ 1762 h 3280" name="TY80"/>
              <a:gd fmla="*/ 477 w 2256" name="TX81"/>
              <a:gd fmla="*/ 1822 h 3280" name="TY81"/>
              <a:gd fmla="*/ 537 w 2256" name="TX82"/>
              <a:gd fmla="*/ 1930 h 3280" name="TY82"/>
              <a:gd fmla="*/ 595 w 2256" name="TX83"/>
              <a:gd fmla="*/ 2040 h 3280" name="TY83"/>
              <a:gd fmla="*/ 649 w 2256" name="TX84"/>
              <a:gd fmla="*/ 2150 h 3280" name="TY84"/>
              <a:gd fmla="*/ 1605 w 2256" name="TX85"/>
              <a:gd fmla="*/ 2150 h 3280" name="TY85"/>
              <a:gd fmla="*/ 1659 w 2256" name="TX86"/>
              <a:gd fmla="*/ 2040 h 3280" name="TY86"/>
              <a:gd fmla="*/ 1716 w 2256" name="TX87"/>
              <a:gd fmla="*/ 1930 h 3280" name="TY87"/>
              <a:gd fmla="*/ 1776 w 2256" name="TX88"/>
              <a:gd fmla="*/ 1823 h 3280" name="TY88"/>
              <a:gd fmla="*/ 1810 w 2256" name="TX89"/>
              <a:gd fmla="*/ 1762 h 3280" name="TY89"/>
              <a:gd fmla="*/ 1843 w 2256" name="TX90"/>
              <a:gd fmla="*/ 1701 h 3280" name="TY90"/>
              <a:gd fmla="*/ 1875 w 2256" name="TX91"/>
              <a:gd fmla="*/ 1641 h 3280" name="TY91"/>
              <a:gd fmla="*/ 1906 w 2256" name="TX92"/>
              <a:gd fmla="*/ 1581 h 3280" name="TY92"/>
              <a:gd fmla="*/ 1935 w 2256" name="TX93"/>
              <a:gd fmla="*/ 1521 h 3280" name="TY93"/>
              <a:gd fmla="*/ 1963 w 2256" name="TX94"/>
              <a:gd fmla="*/ 1461 h 3280" name="TY94"/>
              <a:gd fmla="*/ 1987 w 2256" name="TX95"/>
              <a:gd fmla="*/ 1403 h 3280" name="TY95"/>
              <a:gd fmla="*/ 2008 w 2256" name="TX96"/>
              <a:gd fmla="*/ 1345 h 3280" name="TY96"/>
              <a:gd fmla="*/ 2024 w 2256" name="TX97"/>
              <a:gd fmla="*/ 1288 h 3280" name="TY97"/>
              <a:gd fmla="*/ 2037 w 2256" name="TX98"/>
              <a:gd fmla="*/ 1233 h 3280" name="TY98"/>
              <a:gd fmla="*/ 2045 w 2256" name="TX99"/>
              <a:gd fmla="*/ 1180 h 3280" name="TY99"/>
              <a:gd fmla="*/ 2048 w 2256" name="TX100"/>
              <a:gd fmla="*/ 1127 h 3280" name="TY100"/>
              <a:gd fmla="*/ 2045 w 2256" name="TX101"/>
              <a:gd fmla="*/ 1051 h 3280" name="TY101"/>
              <a:gd fmla="*/ 2036 w 2256" name="TX102"/>
              <a:gd fmla="*/ 977 h 3280" name="TY102"/>
              <a:gd fmla="*/ 2021 w 2256" name="TX103"/>
              <a:gd fmla="*/ 905 h 3280" name="TY103"/>
              <a:gd fmla="*/ 2001 w 2256" name="TX104"/>
              <a:gd fmla="*/ 836 h 3280" name="TY104"/>
              <a:gd fmla="*/ 1975 w 2256" name="TX105"/>
              <a:gd fmla="*/ 768 h 3280" name="TY105"/>
              <a:gd fmla="*/ 1945 w 2256" name="TX106"/>
              <a:gd fmla="*/ 703 h 3280" name="TY106"/>
              <a:gd fmla="*/ 1910 w 2256" name="TX107"/>
              <a:gd fmla="*/ 641 h 3280" name="TY107"/>
              <a:gd fmla="*/ 1870 w 2256" name="TX108"/>
              <a:gd fmla="*/ 583 h 3280" name="TY108"/>
              <a:gd fmla="*/ 1825 w 2256" name="TX109"/>
              <a:gd fmla="*/ 527 h 3280" name="TY109"/>
              <a:gd fmla="*/ 1778 w 2256" name="TX110"/>
              <a:gd fmla="*/ 476 h 3280" name="TY110"/>
              <a:gd fmla="*/ 1726 w 2256" name="TX111"/>
              <a:gd fmla="*/ 428 h 3280" name="TY111"/>
              <a:gd fmla="*/ 1670 w 2256" name="TX112"/>
              <a:gd fmla="*/ 384 h 3280" name="TY112"/>
              <a:gd fmla="*/ 1612 w 2256" name="TX113"/>
              <a:gd fmla="*/ 344 h 3280" name="TY113"/>
              <a:gd fmla="*/ 1550 w 2256" name="TX114"/>
              <a:gd fmla="*/ 308 h 3280" name="TY114"/>
              <a:gd fmla="*/ 1485 w 2256" name="TX115"/>
              <a:gd fmla="*/ 278 h 3280" name="TY115"/>
              <a:gd fmla="*/ 1417 w 2256" name="TX116"/>
              <a:gd fmla="*/ 253 h 3280" name="TY116"/>
              <a:gd fmla="*/ 1348 w 2256" name="TX117"/>
              <a:gd fmla="*/ 232 h 3280" name="TY117"/>
              <a:gd fmla="*/ 1276 w 2256" name="TX118"/>
              <a:gd fmla="*/ 217 h 3280" name="TY118"/>
              <a:gd fmla="*/ 1202 w 2256" name="TX119"/>
              <a:gd fmla="*/ 209 h 3280" name="TY119"/>
              <a:gd fmla="*/ 1127 w 2256" name="TX120"/>
              <a:gd fmla="*/ 206 h 3280" name="TY120"/>
              <a:gd fmla="*/ 1127 w 2256" name="TX122"/>
              <a:gd fmla="*/ 0 h 3280" name="TY122"/>
              <a:gd fmla="*/ 1211 w 2256" name="TX123"/>
              <a:gd fmla="*/ 3 h 3280" name="TY123"/>
              <a:gd fmla="*/ 1293 w 2256" name="TX124"/>
              <a:gd fmla="*/ 13 h 3280" name="TY124"/>
              <a:gd fmla="*/ 1373 w 2256" name="TX125"/>
              <a:gd fmla="*/ 28 h 3280" name="TY125"/>
              <a:gd fmla="*/ 1452 w 2256" name="TX126"/>
              <a:gd fmla="*/ 47 h 3280" name="TY126"/>
              <a:gd fmla="*/ 1528 w 2256" name="TX127"/>
              <a:gd fmla="*/ 74 h 3280" name="TY127"/>
              <a:gd fmla="*/ 1601 w 2256" name="TX128"/>
              <a:gd fmla="*/ 105 h 3280" name="TY128"/>
              <a:gd fmla="*/ 1672 w 2256" name="TX129"/>
              <a:gd fmla="*/ 141 h 3280" name="TY129"/>
              <a:gd fmla="*/ 1740 w 2256" name="TX130"/>
              <a:gd fmla="*/ 181 h 3280" name="TY130"/>
              <a:gd fmla="*/ 1804 w 2256" name="TX131"/>
              <a:gd fmla="*/ 227 h 3280" name="TY131"/>
              <a:gd fmla="*/ 1865 w 2256" name="TX132"/>
              <a:gd fmla="*/ 277 h 3280" name="TY132"/>
              <a:gd fmla="*/ 1923 w 2256" name="TX133"/>
              <a:gd fmla="*/ 330 h 3280" name="TY133"/>
              <a:gd fmla="*/ 1976 w 2256" name="TX134"/>
              <a:gd fmla="*/ 388 h 3280" name="TY134"/>
              <a:gd fmla="*/ 2026 w 2256" name="TX135"/>
              <a:gd fmla="*/ 449 h 3280" name="TY135"/>
              <a:gd fmla="*/ 2072 w 2256" name="TX136"/>
              <a:gd fmla="*/ 513 h 3280" name="TY136"/>
              <a:gd fmla="*/ 2112 w 2256" name="TX137"/>
              <a:gd fmla="*/ 581 h 3280" name="TY137"/>
              <a:gd fmla="*/ 2148 w 2256" name="TX138"/>
              <a:gd fmla="*/ 652 h 3280" name="TY138"/>
              <a:gd fmla="*/ 2179 w 2256" name="TX139"/>
              <a:gd fmla="*/ 725 h 3280" name="TY139"/>
              <a:gd fmla="*/ 2206 w 2256" name="TX140"/>
              <a:gd fmla="*/ 801 h 3280" name="TY140"/>
              <a:gd fmla="*/ 2225 w 2256" name="TX141"/>
              <a:gd fmla="*/ 880 h 3280" name="TY141"/>
              <a:gd fmla="*/ 2241 w 2256" name="TX142"/>
              <a:gd fmla="*/ 961 h 3280" name="TY142"/>
              <a:gd fmla="*/ 2250 w 2256" name="TX143"/>
              <a:gd fmla="*/ 1042 h 3280" name="TY143"/>
              <a:gd fmla="*/ 2253 w 2256" name="TX144"/>
              <a:gd fmla="*/ 1127 h 3280" name="TY144"/>
              <a:gd fmla="*/ 2250 w 2256" name="TX145"/>
              <a:gd fmla="*/ 1195 h 3280" name="TY145"/>
              <a:gd fmla="*/ 2240 w 2256" name="TX146"/>
              <a:gd fmla="*/ 1264 h 3280" name="TY146"/>
              <a:gd fmla="*/ 2224 w 2256" name="TX147"/>
              <a:gd fmla="*/ 1333 h 3280" name="TY147"/>
              <a:gd fmla="*/ 2203 w 2256" name="TX148"/>
              <a:gd fmla="*/ 1404 h 3280" name="TY148"/>
              <a:gd fmla="*/ 2179 w 2256" name="TX149"/>
              <a:gd fmla="*/ 1474 h 3280" name="TY149"/>
              <a:gd fmla="*/ 2150 w 2256" name="TX150"/>
              <a:gd fmla="*/ 1544 h 3280" name="TY150"/>
              <a:gd fmla="*/ 2118 w 2256" name="TX151"/>
              <a:gd fmla="*/ 1614 h 3280" name="TY151"/>
              <a:gd fmla="*/ 2083 w 2256" name="TX152"/>
              <a:gd fmla="*/ 1684 h 3280" name="TY152"/>
              <a:gd fmla="*/ 2047 w 2256" name="TX153"/>
              <a:gd fmla="*/ 1754 h 3280" name="TY153"/>
              <a:gd fmla="*/ 2010 w 2256" name="TX154"/>
              <a:gd fmla="*/ 1824 h 3280" name="TY154"/>
              <a:gd fmla="*/ 1971 w 2256" name="TX155"/>
              <a:gd fmla="*/ 1894 h 3280" name="TY155"/>
              <a:gd fmla="*/ 1932 w 2256" name="TX156"/>
              <a:gd fmla="*/ 1963 h 3280" name="TY156"/>
              <a:gd fmla="*/ 1895 w 2256" name="TX157"/>
              <a:gd fmla="*/ 2031 h 3280" name="TY157"/>
              <a:gd fmla="*/ 1858 w 2256" name="TX158"/>
              <a:gd fmla="*/ 2099 h 3280" name="TY158"/>
              <a:gd fmla="*/ 1823 w 2256" name="TX159"/>
              <a:gd fmla="*/ 2166 h 3280" name="TY159"/>
              <a:gd fmla="*/ 1792 w 2256" name="TX160"/>
              <a:gd fmla="*/ 2233 h 3280" name="TY160"/>
              <a:gd fmla="*/ 1763 w 2256" name="TX161"/>
              <a:gd fmla="*/ 2298 h 3280" name="TY161"/>
              <a:gd fmla="*/ 1737 w 2256" name="TX162"/>
              <a:gd fmla="*/ 2363 h 3280" name="TY162"/>
              <a:gd fmla="*/ 1714 w 2256" name="TX163"/>
              <a:gd fmla="*/ 2431 h 3280" name="TY163"/>
              <a:gd fmla="*/ 1692 w 2256" name="TX164"/>
              <a:gd fmla="*/ 2496 h 3280" name="TY164"/>
              <a:gd fmla="*/ 1672 w 2256" name="TX165"/>
              <a:gd fmla="*/ 2559 h 3280" name="TY165"/>
              <a:gd fmla="*/ 1655 w 2256" name="TX166"/>
              <a:gd fmla="*/ 2620 h 3280" name="TY166"/>
              <a:gd fmla="*/ 1637 w 2256" name="TX167"/>
              <a:gd fmla="*/ 2678 h 3280" name="TY167"/>
              <a:gd fmla="*/ 1621 w 2256" name="TX168"/>
              <a:gd fmla="*/ 2734 h 3280" name="TY168"/>
              <a:gd fmla="*/ 1605 w 2256" name="TX169"/>
              <a:gd fmla="*/ 2787 h 3280" name="TY169"/>
              <a:gd fmla="*/ 1590 w 2256" name="TX170"/>
              <a:gd fmla="*/ 2838 h 3280" name="TY170"/>
              <a:gd fmla="*/ 1574 w 2256" name="TX171"/>
              <a:gd fmla="*/ 2887 h 3280" name="TY171"/>
              <a:gd fmla="*/ 1559 w 2256" name="TX172"/>
              <a:gd fmla="*/ 2933 h 3280" name="TY172"/>
              <a:gd fmla="*/ 1544 w 2256" name="TX173"/>
              <a:gd fmla="*/ 2976 h 3280" name="TY173"/>
              <a:gd fmla="*/ 1527 w 2256" name="TX174"/>
              <a:gd fmla="*/ 3015 h 3280" name="TY174"/>
              <a:gd fmla="*/ 1509 w 2256" name="TX175"/>
              <a:gd fmla="*/ 3053 h 3280" name="TY175"/>
              <a:gd fmla="*/ 1490 w 2256" name="TX176"/>
              <a:gd fmla="*/ 3089 h 3280" name="TY176"/>
              <a:gd fmla="*/ 1470 w 2256" name="TX177"/>
              <a:gd fmla="*/ 3120 h 3280" name="TY177"/>
              <a:gd fmla="*/ 1448 w 2256" name="TX178"/>
              <a:gd fmla="*/ 3149 h 3280" name="TY178"/>
              <a:gd fmla="*/ 1424 w 2256" name="TX179"/>
              <a:gd fmla="*/ 3176 h 3280" name="TY179"/>
              <a:gd fmla="*/ 1398 w 2256" name="TX180"/>
              <a:gd fmla="*/ 3200 h 3280" name="TY180"/>
              <a:gd fmla="*/ 1369 w 2256" name="TX181"/>
              <a:gd fmla="*/ 3220 h 3280" name="TY181"/>
              <a:gd fmla="*/ 1337 w 2256" name="TX182"/>
              <a:gd fmla="*/ 3237 h 3280" name="TY182"/>
              <a:gd fmla="*/ 1303 w 2256" name="TX183"/>
              <a:gd fmla="*/ 3251 h 3280" name="TY183"/>
              <a:gd fmla="*/ 1264 w 2256" name="TX184"/>
              <a:gd fmla="*/ 3263 h 3280" name="TY184"/>
              <a:gd fmla="*/ 1222 w 2256" name="TX185"/>
              <a:gd fmla="*/ 3271 h 3280" name="TY185"/>
              <a:gd fmla="*/ 1176 w 2256" name="TX186"/>
              <a:gd fmla="*/ 3275 h 3280" name="TY186"/>
              <a:gd fmla="*/ 1127 w 2256" name="TX187"/>
              <a:gd fmla="*/ 3277 h 3280" name="TY187"/>
              <a:gd fmla="*/ 1076 w 2256" name="TX188"/>
              <a:gd fmla="*/ 3275 h 3280" name="TY188"/>
              <a:gd fmla="*/ 1028 w 2256" name="TX189"/>
              <a:gd fmla="*/ 3270 h 3280" name="TY189"/>
              <a:gd fmla="*/ 985 w 2256" name="TX190"/>
              <a:gd fmla="*/ 3262 h 3280" name="TY190"/>
              <a:gd fmla="*/ 947 w 2256" name="TX191"/>
              <a:gd fmla="*/ 3249 h 3280" name="TY191"/>
              <a:gd fmla="*/ 911 w 2256" name="TX192"/>
              <a:gd fmla="*/ 3233 h 3280" name="TY192"/>
              <a:gd fmla="*/ 879 w 2256" name="TX193"/>
              <a:gd fmla="*/ 3214 h 3280" name="TY193"/>
              <a:gd fmla="*/ 849 w 2256" name="TX194"/>
              <a:gd fmla="*/ 3192 h 3280" name="TY194"/>
              <a:gd fmla="*/ 823 w 2256" name="TX195"/>
              <a:gd fmla="*/ 3167 h 3280" name="TY195"/>
              <a:gd fmla="*/ 799 w 2256" name="TX196"/>
              <a:gd fmla="*/ 3139 h 3280" name="TY196"/>
              <a:gd fmla="*/ 776 w 2256" name="TX197"/>
              <a:gd fmla="*/ 3107 h 3280" name="TY197"/>
              <a:gd fmla="*/ 756 w 2256" name="TX198"/>
              <a:gd fmla="*/ 3072 h 3280" name="TY198"/>
              <a:gd fmla="*/ 737 w 2256" name="TX199"/>
              <a:gd fmla="*/ 3034 h 3280" name="TY199"/>
              <a:gd fmla="*/ 719 w 2256" name="TX200"/>
              <a:gd fmla="*/ 2993 h 3280" name="TY200"/>
              <a:gd fmla="*/ 702 w 2256" name="TX201"/>
              <a:gd fmla="*/ 2949 h 3280" name="TY201"/>
              <a:gd fmla="*/ 686 w 2256" name="TX202"/>
              <a:gd fmla="*/ 2903 h 3280" name="TY202"/>
              <a:gd fmla="*/ 669 w 2256" name="TX203"/>
              <a:gd fmla="*/ 2853 h 3280" name="TY203"/>
              <a:gd fmla="*/ 653 w 2256" name="TX204"/>
              <a:gd fmla="*/ 2801 h 3280" name="TY204"/>
              <a:gd fmla="*/ 637 w 2256" name="TX205"/>
              <a:gd fmla="*/ 2746 h 3280" name="TY205"/>
              <a:gd fmla="*/ 620 w 2256" name="TX206"/>
              <a:gd fmla="*/ 2689 h 3280" name="TY206"/>
              <a:gd fmla="*/ 602 w 2256" name="TX207"/>
              <a:gd fmla="*/ 2628 h 3280" name="TY207"/>
              <a:gd fmla="*/ 582 w 2256" name="TX208"/>
              <a:gd fmla="*/ 2565 h 3280" name="TY208"/>
              <a:gd fmla="*/ 562 w 2256" name="TX209"/>
              <a:gd fmla="*/ 2499 h 3280" name="TY209"/>
              <a:gd fmla="*/ 539 w 2256" name="TX210"/>
              <a:gd fmla="*/ 2432 h 3280" name="TY210"/>
              <a:gd fmla="*/ 515 w 2256" name="TX211"/>
              <a:gd fmla="*/ 2361 h 3280" name="TY211"/>
              <a:gd fmla="*/ 488 w 2256" name="TX212"/>
              <a:gd fmla="*/ 2293 h 3280" name="TY212"/>
              <a:gd fmla="*/ 458 w 2256" name="TX213"/>
              <a:gd fmla="*/ 2224 h 3280" name="TY213"/>
              <a:gd fmla="*/ 423 w 2256" name="TX214"/>
              <a:gd fmla="*/ 2154 h 3280" name="TY214"/>
              <a:gd fmla="*/ 386 w 2256" name="TX215"/>
              <a:gd fmla="*/ 2082 h 3280" name="TY215"/>
              <a:gd fmla="*/ 347 w 2256" name="TX216"/>
              <a:gd fmla="*/ 2010 h 3280" name="TY216"/>
              <a:gd fmla="*/ 307 w 2256" name="TX217"/>
              <a:gd fmla="*/ 1938 h 3280" name="TY217"/>
              <a:gd fmla="*/ 266 w 2256" name="TX218"/>
              <a:gd fmla="*/ 1864 h 3280" name="TY218"/>
              <a:gd fmla="*/ 226 w 2256" name="TX219"/>
              <a:gd fmla="*/ 1791 h 3280" name="TY219"/>
              <a:gd fmla="*/ 186 w 2256" name="TX220"/>
              <a:gd fmla="*/ 1718 h 3280" name="TY220"/>
              <a:gd fmla="*/ 149 w 2256" name="TX221"/>
              <a:gd fmla="*/ 1643 h 3280" name="TY221"/>
              <a:gd fmla="*/ 114 w 2256" name="TX222"/>
              <a:gd fmla="*/ 1569 h 3280" name="TY222"/>
              <a:gd fmla="*/ 83 w 2256" name="TX223"/>
              <a:gd fmla="*/ 1495 h 3280" name="TY223"/>
              <a:gd fmla="*/ 54 w 2256" name="TX224"/>
              <a:gd fmla="*/ 1421 h 3280" name="TY224"/>
              <a:gd fmla="*/ 31 w 2256" name="TX225"/>
              <a:gd fmla="*/ 1347 h 3280" name="TY225"/>
              <a:gd fmla="*/ 15 w 2256" name="TX226"/>
              <a:gd fmla="*/ 1273 h 3280" name="TY226"/>
              <a:gd fmla="*/ 4 w 2256" name="TX227"/>
              <a:gd fmla="*/ 1199 h 3280" name="TY227"/>
              <a:gd fmla="*/ 0 w 2256" name="TX228"/>
              <a:gd fmla="*/ 1127 h 3280" name="TY228"/>
              <a:gd fmla="*/ 3 w 2256" name="TX229"/>
              <a:gd fmla="*/ 1042 h 3280" name="TY229"/>
              <a:gd fmla="*/ 13 w 2256" name="TX230"/>
              <a:gd fmla="*/ 961 h 3280" name="TY230"/>
              <a:gd fmla="*/ 27 w 2256" name="TX231"/>
              <a:gd fmla="*/ 880 h 3280" name="TY231"/>
              <a:gd fmla="*/ 48 w 2256" name="TX232"/>
              <a:gd fmla="*/ 801 h 3280" name="TY232"/>
              <a:gd fmla="*/ 73 w 2256" name="TX233"/>
              <a:gd fmla="*/ 725 h 3280" name="TY233"/>
              <a:gd fmla="*/ 105 w 2256" name="TX234"/>
              <a:gd fmla="*/ 652 h 3280" name="TY234"/>
              <a:gd fmla="*/ 140 w 2256" name="TX235"/>
              <a:gd fmla="*/ 581 h 3280" name="TY235"/>
              <a:gd fmla="*/ 181 w 2256" name="TX236"/>
              <a:gd fmla="*/ 513 h 3280" name="TY236"/>
              <a:gd fmla="*/ 226 w 2256" name="TX237"/>
              <a:gd fmla="*/ 449 h 3280" name="TY237"/>
              <a:gd fmla="*/ 276 w 2256" name="TX238"/>
              <a:gd fmla="*/ 388 h 3280" name="TY238"/>
              <a:gd fmla="*/ 330 w 2256" name="TX239"/>
              <a:gd fmla="*/ 330 h 3280" name="TY239"/>
              <a:gd fmla="*/ 387 w 2256" name="TX240"/>
              <a:gd fmla="*/ 277 h 3280" name="TY240"/>
              <a:gd fmla="*/ 448 w 2256" name="TX241"/>
              <a:gd fmla="*/ 227 h 3280" name="TY241"/>
              <a:gd fmla="*/ 513 w 2256" name="TX242"/>
              <a:gd fmla="*/ 181 h 3280" name="TY242"/>
              <a:gd fmla="*/ 581 w 2256" name="TX243"/>
              <a:gd fmla="*/ 141 h 3280" name="TY243"/>
              <a:gd fmla="*/ 651 w 2256" name="TX244"/>
              <a:gd fmla="*/ 105 h 3280" name="TY244"/>
              <a:gd fmla="*/ 725 w 2256" name="TX245"/>
              <a:gd fmla="*/ 74 h 3280" name="TY245"/>
              <a:gd fmla="*/ 801 w 2256" name="TX246"/>
              <a:gd fmla="*/ 47 h 3280" name="TY246"/>
              <a:gd fmla="*/ 880 w 2256" name="TX247"/>
              <a:gd fmla="*/ 28 h 3280" name="TY247"/>
              <a:gd fmla="*/ 960 w 2256" name="TX248"/>
              <a:gd fmla="*/ 13 h 3280" name="TY248"/>
              <a:gd fmla="*/ 1042 w 2256" name="TX249"/>
              <a:gd fmla="*/ 3 h 3280" name="TY249"/>
              <a:gd fmla="*/ 1127 w 2256" name="TX250"/>
              <a:gd fmla="*/ 0 h 3280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6" h="3280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5021580" y="2883535"/>
            <a:ext cx="621665" cy="621665"/>
          </a:xfrm>
          <a:custGeom>
            <a:gdLst>
              <a:gd fmla="*/ 615 w 668" name="TX0"/>
              <a:gd fmla="*/ 0 h 668" name="TY0"/>
              <a:gd fmla="*/ 631 w 668" name="TX1"/>
              <a:gd fmla="*/ 3 h 668" name="TY1"/>
              <a:gd fmla="*/ 644 w 668" name="TX2"/>
              <a:gd fmla="*/ 10 h 668" name="TY2"/>
              <a:gd fmla="*/ 656 w 668" name="TX3"/>
              <a:gd fmla="*/ 21 h 668" name="TY3"/>
              <a:gd fmla="*/ 663 w 668" name="TX4"/>
              <a:gd fmla="*/ 35 h 668" name="TY4"/>
              <a:gd fmla="*/ 665 w 668" name="TX5"/>
              <a:gd fmla="*/ 51 h 668" name="TY5"/>
              <a:gd fmla="*/ 663 w 668" name="TX6"/>
              <a:gd fmla="*/ 67 h 668" name="TY6"/>
              <a:gd fmla="*/ 656 w 668" name="TX7"/>
              <a:gd fmla="*/ 82 h 668" name="TY7"/>
              <a:gd fmla="*/ 644 w 668" name="TX8"/>
              <a:gd fmla="*/ 93 h 668" name="TY8"/>
              <a:gd fmla="*/ 631 w 668" name="TX9"/>
              <a:gd fmla="*/ 100 h 668" name="TY9"/>
              <a:gd fmla="*/ 615 w 668" name="TX10"/>
              <a:gd fmla="*/ 103 h 668" name="TY10"/>
              <a:gd fmla="*/ 558 w 668" name="TX11"/>
              <a:gd fmla="*/ 106 h 668" name="TY11"/>
              <a:gd fmla="*/ 505 w 668" name="TX12"/>
              <a:gd fmla="*/ 115 h 668" name="TY12"/>
              <a:gd fmla="*/ 453 w 668" name="TX13"/>
              <a:gd fmla="*/ 129 h 668" name="TY13"/>
              <a:gd fmla="*/ 403 w 668" name="TX14"/>
              <a:gd fmla="*/ 148 h 668" name="TY14"/>
              <a:gd fmla="*/ 356 w 668" name="TX15"/>
              <a:gd fmla="*/ 172 h 668" name="TY15"/>
              <a:gd fmla="*/ 312 w 668" name="TX16"/>
              <a:gd fmla="*/ 202 h 668" name="TY16"/>
              <a:gd fmla="*/ 271 w 668" name="TX17"/>
              <a:gd fmla="*/ 235 h 668" name="TY17"/>
              <a:gd fmla="*/ 235 w 668" name="TX18"/>
              <a:gd fmla="*/ 272 h 668" name="TY18"/>
              <a:gd fmla="*/ 201 w 668" name="TX19"/>
              <a:gd fmla="*/ 313 h 668" name="TY19"/>
              <a:gd fmla="*/ 173 w 668" name="TX20"/>
              <a:gd fmla="*/ 357 h 668" name="TY20"/>
              <a:gd fmla="*/ 148 w 668" name="TX21"/>
              <a:gd fmla="*/ 404 h 668" name="TY21"/>
              <a:gd fmla="*/ 129 w 668" name="TX22"/>
              <a:gd fmla="*/ 453 h 668" name="TY22"/>
              <a:gd fmla="*/ 114 w 668" name="TX23"/>
              <a:gd fmla="*/ 505 h 668" name="TY23"/>
              <a:gd fmla="*/ 106 w 668" name="TX24"/>
              <a:gd fmla="*/ 559 h 668" name="TY24"/>
              <a:gd fmla="*/ 103 w 668" name="TX25"/>
              <a:gd fmla="*/ 615 h 668" name="TY25"/>
              <a:gd fmla="*/ 100 w 668" name="TX26"/>
              <a:gd fmla="*/ 631 h 668" name="TY26"/>
              <a:gd fmla="*/ 92 w 668" name="TX27"/>
              <a:gd fmla="*/ 645 h 668" name="TY27"/>
              <a:gd fmla="*/ 82 w 668" name="TX28"/>
              <a:gd fmla="*/ 656 h 668" name="TY28"/>
              <a:gd fmla="*/ 67 w 668" name="TX29"/>
              <a:gd fmla="*/ 663 h 668" name="TY29"/>
              <a:gd fmla="*/ 51 w 668" name="TX30"/>
              <a:gd fmla="*/ 665 h 668" name="TY30"/>
              <a:gd fmla="*/ 35 w 668" name="TX31"/>
              <a:gd fmla="*/ 663 h 668" name="TY31"/>
              <a:gd fmla="*/ 21 w 668" name="TX32"/>
              <a:gd fmla="*/ 656 h 668" name="TY32"/>
              <a:gd fmla="*/ 10 w 668" name="TX33"/>
              <a:gd fmla="*/ 645 h 668" name="TY33"/>
              <a:gd fmla="*/ 2 w 668" name="TX34"/>
              <a:gd fmla="*/ 631 h 668" name="TY34"/>
              <a:gd fmla="*/ 0 w 668" name="TX35"/>
              <a:gd fmla="*/ 615 h 668" name="TY35"/>
              <a:gd fmla="*/ 3 w 668" name="TX36"/>
              <a:gd fmla="*/ 552 h 668" name="TY36"/>
              <a:gd fmla="*/ 13 w 668" name="TX37"/>
              <a:gd fmla="*/ 491 h 668" name="TY37"/>
              <a:gd fmla="*/ 27 w 668" name="TX38"/>
              <a:gd fmla="*/ 432 h 668" name="TY38"/>
              <a:gd fmla="*/ 48 w 668" name="TX39"/>
              <a:gd fmla="*/ 375 h 668" name="TY39"/>
              <a:gd fmla="*/ 74 w 668" name="TX40"/>
              <a:gd fmla="*/ 322 h 668" name="TY40"/>
              <a:gd fmla="*/ 105 w 668" name="TX41"/>
              <a:gd fmla="*/ 272 h 668" name="TY41"/>
              <a:gd fmla="*/ 140 w 668" name="TX42"/>
              <a:gd fmla="*/ 224 h 668" name="TY42"/>
              <a:gd fmla="*/ 180 w 668" name="TX43"/>
              <a:gd fmla="*/ 181 h 668" name="TY43"/>
              <a:gd fmla="*/ 224 w 668" name="TX44"/>
              <a:gd fmla="*/ 141 h 668" name="TY44"/>
              <a:gd fmla="*/ 271 w 668" name="TX45"/>
              <a:gd fmla="*/ 105 h 668" name="TY45"/>
              <a:gd fmla="*/ 322 w 668" name="TX46"/>
              <a:gd fmla="*/ 75 h 668" name="TY46"/>
              <a:gd fmla="*/ 375 w 668" name="TX47"/>
              <a:gd fmla="*/ 49 h 668" name="TY47"/>
              <a:gd fmla="*/ 432 w 668" name="TX48"/>
              <a:gd fmla="*/ 28 h 668" name="TY48"/>
              <a:gd fmla="*/ 491 w 668" name="TX49"/>
              <a:gd fmla="*/ 13 h 668" name="TY49"/>
              <a:gd fmla="*/ 552 w 668" name="TX50"/>
              <a:gd fmla="*/ 4 h 668" name="TY50"/>
              <a:gd fmla="*/ 615 w 668" name="TX51"/>
              <a:gd fmla="*/ 0 h 668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8" h="668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4846955" y="3425190"/>
            <a:ext cx="1787525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2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느낀</a:t>
            </a:r>
            <a:r>
              <a:rPr lang="ko-KR" sz="2800" spc="-12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 점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 flipV="1">
            <a:off x="6363335" y="2426970"/>
            <a:ext cx="963295" cy="32448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H="1" flipV="1">
            <a:off x="3994785" y="2341245"/>
            <a:ext cx="1219835" cy="41084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H="1">
            <a:off x="4460875" y="4584065"/>
            <a:ext cx="652145" cy="311785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 txBox="1">
            <a:spLocks/>
          </p:cNvSpPr>
          <p:nvPr/>
        </p:nvSpPr>
        <p:spPr>
          <a:xfrm rot="0">
            <a:off x="1120140" y="1881505"/>
            <a:ext cx="3288030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내가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원하는 완벽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한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데이터셋은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존재하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지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않는다.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7494270" y="1983740"/>
            <a:ext cx="4171950" cy="8299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수많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에러메시지를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보고서야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내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원하는 결과가 나온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1456055" y="4467225"/>
            <a:ext cx="3564890" cy="8299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한번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에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성공했다고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자만하지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말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자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2680" y="1469390"/>
            <a:ext cx="498475" cy="83185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7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7119620" y="1652905"/>
            <a:ext cx="498475" cy="83185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7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617345" y="4017645"/>
            <a:ext cx="498475" cy="83185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7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cxnSp>
        <p:nvCxnSpPr>
          <p:cNvPr id="17" name="도형 49"/>
          <p:cNvCxnSpPr/>
          <p:nvPr/>
        </p:nvCxnSpPr>
        <p:spPr>
          <a:xfrm rot="0">
            <a:off x="6345555" y="4648835"/>
            <a:ext cx="770890" cy="383540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51"/>
          <p:cNvSpPr>
            <a:spLocks/>
          </p:cNvSpPr>
          <p:nvPr/>
        </p:nvSpPr>
        <p:spPr>
          <a:xfrm rot="0">
            <a:off x="6996430" y="4364355"/>
            <a:ext cx="504825" cy="83058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70">
                <a:latin typeface="KoPub돋움체 Bold" charset="0"/>
                <a:ea typeface="KoPub돋움체 Bold" charset="0"/>
              </a:rPr>
              <a:t>4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20" name="텍스트 상자 52"/>
          <p:cNvSpPr txBox="1">
            <a:spLocks/>
          </p:cNvSpPr>
          <p:nvPr/>
        </p:nvSpPr>
        <p:spPr>
          <a:xfrm rot="0">
            <a:off x="7113270" y="4807585"/>
            <a:ext cx="4171950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D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eadline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제일 중요하다.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내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하고싶은 분석이 있어도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마감시간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지키자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33" descr="C:/Users/82107/AppData/Roaming/PolarisOffice/ETemp/15652_11775936/fImage1296488783328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06"/>
                    </a14:imgEffect>
                    <a14:imgEffect>
                      <a14:colorTemperature colorTemp="8397"/>
                    </a14:imgEffect>
                    <a14:imgEffect>
                      <a14:sharpenSoften amount="40000"/>
                    </a14:imgEffect>
                    <a14:imgEffect>
                      <a14:brightnessContrast bright="-1000"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0">
            <a:off x="2540" y="0"/>
            <a:ext cx="1218692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5922645" y="2915285"/>
            <a:ext cx="1262380" cy="11995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8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</a:t>
            </a:r>
            <a:r>
              <a:rPr lang="ko-KR" sz="7200" spc="-28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1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7" name="도형 152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856095" y="3787775"/>
            <a:ext cx="3438525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시나리오</a:t>
            </a: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&amp; 문제 제시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8627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32" descr="C:/Users/82107/AppData/Roaming/PolarisOffice/ETemp/15652_11775936/fImage1480748782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68525" y="237490"/>
            <a:ext cx="7861300" cy="6386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06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3908425" y="3921125"/>
            <a:ext cx="8036560" cy="2660650"/>
          </a:xfrm>
          <a:prstGeom prst="rect"/>
          <a:noFill/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8161655" y="5957570"/>
            <a:ext cx="3769360" cy="635"/>
          </a:xfrm>
          <a:prstGeom prst="line"/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 txBox="1">
            <a:spLocks/>
          </p:cNvSpPr>
          <p:nvPr/>
        </p:nvSpPr>
        <p:spPr>
          <a:xfrm rot="0">
            <a:off x="4225925" y="4394200"/>
            <a:ext cx="3922395" cy="19646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dist" defTabSz="914400" eaLnBrk="1" latinLnBrk="0" hangingPunct="1">
              <a:buFontTx/>
              <a:buNone/>
            </a:pPr>
            <a:r>
              <a:rPr lang="ko-KR" sz="6600">
                <a:solidFill>
                  <a:schemeClr val="bg1"/>
                </a:solidFill>
                <a:latin typeface="Tmon몬소리 Black" charset="0"/>
                <a:ea typeface="Tmon몬소리 Black" charset="0"/>
              </a:rPr>
              <a:t>T</a:t>
            </a:r>
            <a:r>
              <a:rPr lang="ko-KR" sz="6600">
                <a:solidFill>
                  <a:schemeClr val="bg1"/>
                </a:solidFill>
                <a:latin typeface="Tmon몬소리 Black" charset="0"/>
                <a:ea typeface="Tmon몬소리 Black" charset="0"/>
              </a:rPr>
              <a:t>hank</a:t>
            </a:r>
            <a:r>
              <a:rPr lang="ko-KR" sz="6600">
                <a:solidFill>
                  <a:schemeClr val="bg1"/>
                </a:solidFill>
                <a:latin typeface="Tmon몬소리 Black" charset="0"/>
                <a:ea typeface="Tmon몬소리 Black" charset="0"/>
              </a:rPr>
              <a:t> </a:t>
            </a:r>
            <a:r>
              <a:rPr lang="ko-KR" sz="6600">
                <a:solidFill>
                  <a:schemeClr val="bg1"/>
                </a:solidFill>
                <a:latin typeface="Tmon몬소리 Black" charset="0"/>
                <a:ea typeface="Tmon몬소리 Black" charset="0"/>
              </a:rPr>
              <a:t>You</a:t>
            </a:r>
            <a:endParaRPr lang="ko-KR" altLang="en-US" sz="6600">
              <a:solidFill>
                <a:schemeClr val="bg1"/>
              </a:solidFill>
              <a:latin typeface="Tmon몬소리 Black" charset="0"/>
              <a:ea typeface="Tmon몬소리 Black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코드스테이츠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 수강생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9928860" y="6095365"/>
            <a:ext cx="2380615" cy="3390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A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I_17_최명</a:t>
            </a:r>
            <a:r>
              <a:rPr lang="ko-KR" sz="2000" spc="-140">
                <a:solidFill>
                  <a:schemeClr val="bg1">
                    <a:lumMod val="85000"/>
                  </a:schemeClr>
                </a:solidFill>
                <a:latin typeface="KoPub돋움체 Light" charset="0"/>
                <a:ea typeface="KoPub돋움체 Light" charset="0"/>
              </a:rPr>
              <a:t>규</a:t>
            </a:r>
            <a:endParaRPr lang="ko-KR" altLang="en-US" sz="2000">
              <a:solidFill>
                <a:schemeClr val="bg1">
                  <a:lumMod val="85000"/>
                </a:schemeClr>
              </a:solidFill>
              <a:latin typeface="KoPub돋움체 Light" charset="0"/>
              <a:ea typeface="KoPub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시나리오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altLang="en-US" sz="1800">
                <a:latin typeface="KoPub돋움체 Light" charset="0"/>
                <a:ea typeface="KoPub돋움체 Light" charset="0"/>
              </a:rPr>
              <a:t>1-1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4" descr="C:/Users/82107/AppData/Roaming/PolarisOffice/ETemp/15652_11775936/fImage199545214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742055" y="856615"/>
            <a:ext cx="4707890" cy="5553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 rot="0">
            <a:off x="2239645" y="234950"/>
            <a:ext cx="5126355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20">
                <a:latin typeface="KoPub돋움체 Bold" charset="0"/>
                <a:ea typeface="KoPub돋움체 Bold" charset="0"/>
              </a:rPr>
              <a:t>시나리오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 rot="0"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altLang="en-US" sz="1800">
                <a:latin typeface="KoPub돋움체 Light" charset="0"/>
                <a:ea typeface="KoPub돋움체 Light" charset="0"/>
              </a:rPr>
              <a:t>1-1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5841365" y="1085850"/>
            <a:ext cx="562038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2022년에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개최된 22번째 FIFA 월드컵으로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우승국은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아르헨티나. 대한민국은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16강에서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브라질을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만나 패배했다. 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339715" y="845185"/>
            <a:ext cx="50419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7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5796915" y="3046095"/>
            <a:ext cx="5620385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대한민국은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극적으로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포르투갈을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이기며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조별예선을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2위로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통과하였지만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경기력에서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다소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아쉬운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부분을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보였다.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339715" y="2849880"/>
            <a:ext cx="50419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4800" spc="-27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5796915" y="5081270"/>
            <a:ext cx="585978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사우디아라비아가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우승국 아르헨티나를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이기거나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일본이 스페인, 독일이 포함된 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조에서</a:t>
            </a:r>
            <a:r>
              <a:rPr lang="ko-KR" sz="2400" spc="-12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1위로 통과하는 등 이변이 많았다.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5339715" y="4885055"/>
            <a:ext cx="50419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4800" spc="-27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pic>
        <p:nvPicPr>
          <p:cNvPr id="18" name="그림 31" descr="C:/Users/82107/AppData/Roaming/PolarisOffice/ETemp/15652_11775936/fImage44821662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240" y="1525905"/>
            <a:ext cx="4841240" cy="4133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1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시나리오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3" name="도형 12"/>
          <p:cNvSpPr>
            <a:spLocks/>
          </p:cNvSpPr>
          <p:nvPr/>
        </p:nvSpPr>
        <p:spPr>
          <a:xfrm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4" name="도형 13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10" name="Rect 0"/>
          <p:cNvSpPr>
            <a:spLocks noChangeAspect="1"/>
          </p:cNvSpPr>
          <p:nvPr/>
        </p:nvSpPr>
        <p:spPr>
          <a:xfrm rot="0">
            <a:off x="4445000" y="2921635"/>
            <a:ext cx="3369945" cy="3463925"/>
          </a:xfrm>
          <a:custGeom>
            <a:gdLst>
              <a:gd fmla="*/ 347755 w 566641" name="TX0"/>
              <a:gd fmla="*/ 152400 h 581026" name="TY0"/>
              <a:gd fmla="*/ 390507 w 566641" name="TX1"/>
              <a:gd fmla="*/ 171623 h 581026" name="TY1"/>
              <a:gd fmla="*/ 390354 w 566641" name="TX2"/>
              <a:gd fmla="*/ 171451 h 581026" name="TY2"/>
              <a:gd fmla="*/ 390354 w 566641" name="TX3"/>
              <a:gd fmla="*/ 171451 h 581026" name="TY3"/>
              <a:gd fmla="*/ 509489 w 566641" name="TX4"/>
              <a:gd fmla="*/ 171450 h 581026" name="TY4"/>
              <a:gd fmla="*/ 566639 w 566641" name="TX5"/>
              <a:gd fmla="*/ 228600 h 581026" name="TY5"/>
              <a:gd fmla="*/ 566627 w 566641" name="TX6"/>
              <a:gd fmla="*/ 229790 h 581026" name="TY6"/>
              <a:gd fmla="*/ 561827 w 566641" name="TX7"/>
              <a:gd fmla="*/ 345279 h 581026" name="TY7"/>
              <a:gd fmla="*/ 516243 w 566641" name="TX8"/>
              <a:gd fmla="*/ 398888 h 581026" name="TY8"/>
              <a:gd fmla="*/ 511920 w 566641" name="TX9"/>
              <a:gd fmla="*/ 523875 h 581026" name="TY9"/>
              <a:gd fmla="*/ 466361 w 566641" name="TX10"/>
              <a:gd fmla="*/ 571456 h 581026" name="TY10"/>
              <a:gd fmla="*/ 464295 w 566641" name="TX11"/>
              <a:gd fmla="*/ 571500 h 581026" name="TY11"/>
              <a:gd fmla="*/ 426195 w 566641" name="TX12"/>
              <a:gd fmla="*/ 571500 h 581026" name="TY12"/>
              <a:gd fmla="*/ 378619 w 566641" name="TX13"/>
              <a:gd fmla="*/ 526244 h 581026" name="TY13"/>
              <a:gd fmla="*/ 378576 w 566641" name="TX14"/>
              <a:gd fmla="*/ 524203 h 581026" name="TY14"/>
              <a:gd fmla="*/ 374224 w 566641" name="TX15"/>
              <a:gd fmla="*/ 398355 h 581026" name="TY15"/>
              <a:gd fmla="*/ 365354 w 566641" name="TX16"/>
              <a:gd fmla="*/ 395347 h 581026" name="TY16"/>
              <a:gd fmla="*/ 365998 w 566641" name="TX17"/>
              <a:gd fmla="*/ 395065 h 581026" name="TY17"/>
              <a:gd fmla="*/ 354204 w 566641" name="TX18"/>
              <a:gd fmla="*/ 398875 h 581026" name="TY18"/>
              <a:gd fmla="*/ 349995 w 566641" name="TX19"/>
              <a:gd fmla="*/ 533400 h 581026" name="TY19"/>
              <a:gd fmla="*/ 304436 w 566641" name="TX20"/>
              <a:gd fmla="*/ 580981 h 581026" name="TY20"/>
              <a:gd fmla="*/ 302370 w 566641" name="TX21"/>
              <a:gd fmla="*/ 581025 h 581026" name="TY21"/>
              <a:gd fmla="*/ 264270 w 566641" name="TX22"/>
              <a:gd fmla="*/ 581025 h 581026" name="TY22"/>
              <a:gd fmla="*/ 216693 w 566641" name="TX23"/>
              <a:gd fmla="*/ 535741 h 581026" name="TY23"/>
              <a:gd fmla="*/ 216650 w 566641" name="TX24"/>
              <a:gd fmla="*/ 533698 h 581026" name="TY24"/>
              <a:gd fmla="*/ 212436 w 566641" name="TX25"/>
              <a:gd fmla="*/ 398875 h 581026" name="TY25"/>
              <a:gd fmla="*/ 200557 w 566641" name="TX26"/>
              <a:gd fmla="*/ 395027 h 581026" name="TY26"/>
              <a:gd fmla="*/ 201280 w 566641" name="TX27"/>
              <a:gd fmla="*/ 395347 h 581026" name="TY27"/>
              <a:gd fmla="*/ 201280 w 566641" name="TX28"/>
              <a:gd fmla="*/ 395347 h 581026" name="TY28"/>
              <a:gd fmla="*/ 192406 w 566641" name="TX29"/>
              <a:gd fmla="*/ 398357 h 581026" name="TY29"/>
              <a:gd fmla="*/ 188070 w 566641" name="TX30"/>
              <a:gd fmla="*/ 523875 h 581026" name="TY30"/>
              <a:gd fmla="*/ 142511 w 566641" name="TX31"/>
              <a:gd fmla="*/ 571456 h 581026" name="TY31"/>
              <a:gd fmla="*/ 140445 w 566641" name="TX32"/>
              <a:gd fmla="*/ 571500 h 581026" name="TY32"/>
              <a:gd fmla="*/ 102345 w 566641" name="TX33"/>
              <a:gd fmla="*/ 571500 h 581026" name="TY33"/>
              <a:gd fmla="*/ 54769 w 566641" name="TX34"/>
              <a:gd fmla="*/ 526244 h 581026" name="TY34"/>
              <a:gd fmla="*/ 54726 w 566641" name="TX35"/>
              <a:gd fmla="*/ 524203 h 581026" name="TY35"/>
              <a:gd fmla="*/ 50399 w 566641" name="TX36"/>
              <a:gd fmla="*/ 398888 h 581026" name="TY36"/>
              <a:gd fmla="*/ 4813 w 566641" name="TX37"/>
              <a:gd fmla="*/ 345279 h 581026" name="TY37"/>
              <a:gd fmla="*/ 50 w 566641" name="TX38"/>
              <a:gd fmla="*/ 230979 h 581026" name="TY38"/>
              <a:gd fmla="*/ 54772 w 566641" name="TX39"/>
              <a:gd fmla="*/ 171500 h 581026" name="TY39"/>
              <a:gd fmla="*/ 55961 w 566641" name="TX40"/>
              <a:gd fmla="*/ 171462 h 581026" name="TY40"/>
              <a:gd fmla="*/ 176288 w 566641" name="TX41"/>
              <a:gd fmla="*/ 171450 h 581026" name="TY41"/>
              <a:gd fmla="*/ 176000 w 566641" name="TX42"/>
              <a:gd fmla="*/ 171775 h 581026" name="TY42"/>
              <a:gd fmla="*/ 216689 w 566641" name="TX43"/>
              <a:gd fmla="*/ 152442 h 581026" name="TY43"/>
              <a:gd fmla="*/ 218885 w 566641" name="TX44"/>
              <a:gd fmla="*/ 152400 h 581026" name="TY44"/>
              <a:gd fmla="*/ 347755 w 566641" name="TX45"/>
              <a:gd fmla="*/ 152400 h 581026" name="TY45"/>
              <a:gd fmla="*/ 347755 w 566641" name="TX47"/>
              <a:gd fmla="*/ 171450 h 581026" name="TY47"/>
              <a:gd fmla="*/ 218153 w 566641" name="TX48"/>
              <a:gd fmla="*/ 171457 h 581026" name="TY48"/>
              <a:gd fmla="*/ 217421 w 566641" name="TX49"/>
              <a:gd fmla="*/ 171478 h 581026" name="TY49"/>
              <a:gd fmla="*/ 180787 w 566641" name="TX50"/>
              <a:gd fmla="*/ 209112 h 581026" name="TY50"/>
              <a:gd fmla="*/ 180814 w 566641" name="TX51"/>
              <a:gd fmla="*/ 211014 h 581026" name="TY51"/>
              <a:gd fmla="*/ 185942 w 566641" name="TX52"/>
              <a:gd fmla="*/ 344364 h 581026" name="TY52"/>
              <a:gd fmla="*/ 211808 w 566641" name="TX53"/>
              <a:gd fmla="*/ 379001 h 581026" name="TY53"/>
              <a:gd fmla="*/ 207125 w 566641" name="TX54"/>
              <a:gd fmla="*/ 228898 h 581026" name="TY54"/>
              <a:gd fmla="*/ 216348 w 566641" name="TX55"/>
              <a:gd fmla="*/ 219080 h 581026" name="TY55"/>
              <a:gd fmla="*/ 226067 w 566641" name="TX56"/>
              <a:gd fmla="*/ 227194 h 581026" name="TY56"/>
              <a:gd fmla="*/ 226165 w 566641" name="TX57"/>
              <a:gd fmla="*/ 228302 h 581026" name="TY57"/>
              <a:gd fmla="*/ 235695 w 566641" name="TX58"/>
              <a:gd fmla="*/ 533400 h 581026" name="TY58"/>
              <a:gd fmla="*/ 262591 w 566641" name="TX59"/>
              <a:gd fmla="*/ 561926 h 581026" name="TY59"/>
              <a:gd fmla="*/ 264270 w 566641" name="TX60"/>
              <a:gd fmla="*/ 561975 h 581026" name="TY60"/>
              <a:gd fmla="*/ 273787 w 566641" name="TX61"/>
              <a:gd fmla="*/ 561966 h 581026" name="TY61"/>
              <a:gd fmla="*/ 273795 w 566641" name="TX62"/>
              <a:gd fmla="*/ 381000 h 581026" name="TY62"/>
              <a:gd fmla="*/ 283320 w 566641" name="TX63"/>
              <a:gd fmla="*/ 371475 h 581026" name="TY63"/>
              <a:gd fmla="*/ 292845 w 566641" name="TX64"/>
              <a:gd fmla="*/ 381000 h 581026" name="TY64"/>
              <a:gd fmla="*/ 292837 w 566641" name="TX65"/>
              <a:gd fmla="*/ 561966 h 581026" name="TY65"/>
              <a:gd fmla="*/ 302370 w 566641" name="TX66"/>
              <a:gd fmla="*/ 561975 h 581026" name="TY66"/>
              <a:gd fmla="*/ 330901 w 566641" name="TX67"/>
              <a:gd fmla="*/ 534812 h 581026" name="TY67"/>
              <a:gd fmla="*/ 340475 w 566641" name="TX68"/>
              <a:gd fmla="*/ 228302 h 581026" name="TY68"/>
              <a:gd fmla="*/ 350293 w 566641" name="TX69"/>
              <a:gd fmla="*/ 219080 h 581026" name="TY69"/>
              <a:gd fmla="*/ 359486 w 566641" name="TX70"/>
              <a:gd fmla="*/ 227785 h 581026" name="TY70"/>
              <a:gd fmla="*/ 359515 w 566641" name="TX71"/>
              <a:gd fmla="*/ 228898 h 581026" name="TY71"/>
              <a:gd fmla="*/ 354821 w 566641" name="TX72"/>
              <a:gd fmla="*/ 379005 h 581026" name="TY72"/>
              <a:gd fmla="*/ 380577 w 566641" name="TX73"/>
              <a:gd fmla="*/ 346269 h 581026" name="TY73"/>
              <a:gd fmla="*/ 380698 w 566641" name="TX74"/>
              <a:gd fmla="*/ 344364 h 581026" name="TY74"/>
              <a:gd fmla="*/ 385848 w 566641" name="TX75"/>
              <a:gd fmla="*/ 210282 h 581026" name="TY75"/>
              <a:gd fmla="*/ 385855 w 566641" name="TX76"/>
              <a:gd fmla="*/ 209550 h 581026" name="TY76"/>
              <a:gd fmla="*/ 347755 w 566641" name="TX77"/>
              <a:gd fmla="*/ 171450 h 581026" name="TY77"/>
              <a:gd fmla="*/ 404905 w 566641" name="TX79"/>
              <a:gd fmla="*/ 209550 h 581026" name="TY79"/>
              <a:gd fmla="*/ 404863 w 566641" name="TX80"/>
              <a:gd fmla="*/ 211746 h 581026" name="TY80"/>
              <a:gd fmla="*/ 399734 w 566641" name="TX81"/>
              <a:gd fmla="*/ 345096 h 581026" name="TY81"/>
              <a:gd fmla="*/ 392188 w 566641" name="TX82"/>
              <a:gd fmla="*/ 371375 h 581026" name="TY82"/>
              <a:gd fmla="*/ 392358 w 566641" name="TX83"/>
              <a:gd fmla="*/ 371077 h 581026" name="TY83"/>
              <a:gd fmla="*/ 392358 w 566641" name="TX84"/>
              <a:gd fmla="*/ 371077 h 581026" name="TY84"/>
              <a:gd fmla="*/ 397620 w 566641" name="TX85"/>
              <a:gd fmla="*/ 523875 h 581026" name="TY85"/>
              <a:gd fmla="*/ 424516 w 566641" name="TX86"/>
              <a:gd fmla="*/ 552402 h 581026" name="TY86"/>
              <a:gd fmla="*/ 426195 w 566641" name="TX87"/>
              <a:gd fmla="*/ 552450 h 581026" name="TY87"/>
              <a:gd fmla="*/ 435720 w 566641" name="TX88"/>
              <a:gd fmla="*/ 552441 h 581026" name="TY88"/>
              <a:gd fmla="*/ 435720 w 566641" name="TX89"/>
              <a:gd fmla="*/ 371475 h 581026" name="TY89"/>
              <a:gd fmla="*/ 445245 w 566641" name="TX90"/>
              <a:gd fmla="*/ 361950 h 581026" name="TY90"/>
              <a:gd fmla="*/ 454770 w 566641" name="TX91"/>
              <a:gd fmla="*/ 371475 h 581026" name="TY91"/>
              <a:gd fmla="*/ 454770 w 566641" name="TX92"/>
              <a:gd fmla="*/ 552441 h 581026" name="TY92"/>
              <a:gd fmla="*/ 464295 w 566641" name="TX93"/>
              <a:gd fmla="*/ 552450 h 581026" name="TY93"/>
              <a:gd fmla="*/ 492827 w 566641" name="TX94"/>
              <a:gd fmla="*/ 525260 h 581026" name="TY94"/>
              <a:gd fmla="*/ 502401 w 566641" name="TX95"/>
              <a:gd fmla="*/ 247322 h 581026" name="TY95"/>
              <a:gd fmla="*/ 512248 w 566641" name="TX96"/>
              <a:gd fmla="*/ 238131 h 581026" name="TY96"/>
              <a:gd fmla="*/ 521414 w 566641" name="TX97"/>
              <a:gd fmla="*/ 246866 h 581026" name="TY97"/>
              <a:gd fmla="*/ 521439 w 566641" name="TX98"/>
              <a:gd fmla="*/ 247978 h 581026" name="TY98"/>
              <a:gd fmla="*/ 516932 w 566641" name="TX99"/>
              <a:gd fmla="*/ 379001 h 581026" name="TY99"/>
              <a:gd fmla="*/ 542668 w 566641" name="TX100"/>
              <a:gd fmla="*/ 346386 h 581026" name="TY100"/>
              <a:gd fmla="*/ 542794 w 566641" name="TX101"/>
              <a:gd fmla="*/ 344486 h 581026" name="TY101"/>
              <a:gd fmla="*/ 547556 w 566641" name="TX102"/>
              <a:gd fmla="*/ 230186 h 581026" name="TY102"/>
              <a:gd fmla="*/ 547589 w 566641" name="TX103"/>
              <a:gd fmla="*/ 228600 h 581026" name="TY103"/>
              <a:gd fmla="*/ 511391 w 566641" name="TX104"/>
              <a:gd fmla="*/ 190547 h 581026" name="TY104"/>
              <a:gd fmla="*/ 509489 w 566641" name="TX105"/>
              <a:gd fmla="*/ 190500 h 581026" name="TY105"/>
              <a:gd fmla="*/ 401654 w 566641" name="TX106"/>
              <a:gd fmla="*/ 190503 h 581026" name="TY106"/>
              <a:gd fmla="*/ 401437 w 566641" name="TX107"/>
              <a:gd fmla="*/ 189900 h 581026" name="TY107"/>
              <a:gd fmla="*/ 404905 w 566641" name="TX108"/>
              <a:gd fmla="*/ 209550 h 581026" name="TY108"/>
              <a:gd fmla="*/ 165100 w 566641" name="TX110"/>
              <a:gd fmla="*/ 190186 h 581026" name="TY110"/>
              <a:gd fmla="*/ 164988 w 566641" name="TX111"/>
              <a:gd fmla="*/ 190500 h 581026" name="TY111"/>
              <a:gd fmla="*/ 164988 w 566641" name="TX112"/>
              <a:gd fmla="*/ 190500 h 581026" name="TY112"/>
              <a:gd fmla="*/ 56358 w 566641" name="TX113"/>
              <a:gd fmla="*/ 190508 h 581026" name="TY113"/>
              <a:gd fmla="*/ 55565 w 566641" name="TX114"/>
              <a:gd fmla="*/ 190533 h 581026" name="TY114"/>
              <a:gd fmla="*/ 19051 w 566641" name="TX115"/>
              <a:gd fmla="*/ 228284 h 581026" name="TY115"/>
              <a:gd fmla="*/ 19084 w 566641" name="TX116"/>
              <a:gd fmla="*/ 230186 h 581026" name="TY116"/>
              <a:gd fmla="*/ 23846 w 566641" name="TX117"/>
              <a:gd fmla="*/ 344486 h 581026" name="TY117"/>
              <a:gd fmla="*/ 49711 w 566641" name="TX118"/>
              <a:gd fmla="*/ 379003 h 581026" name="TY118"/>
              <a:gd fmla="*/ 45201 w 566641" name="TX119"/>
              <a:gd fmla="*/ 247978 h 581026" name="TY119"/>
              <a:gd fmla="*/ 54392 w 566641" name="TX120"/>
              <a:gd fmla="*/ 238131 h 581026" name="TY120"/>
              <a:gd fmla="*/ 64137 w 566641" name="TX121"/>
              <a:gd fmla="*/ 246214 h 581026" name="TY121"/>
              <a:gd fmla="*/ 64239 w 566641" name="TX122"/>
              <a:gd fmla="*/ 247322 h 581026" name="TY122"/>
              <a:gd fmla="*/ 73770 w 566641" name="TX123"/>
              <a:gd fmla="*/ 523875 h 581026" name="TY123"/>
              <a:gd fmla="*/ 100666 w 566641" name="TX124"/>
              <a:gd fmla="*/ 552402 h 581026" name="TY124"/>
              <a:gd fmla="*/ 102345 w 566641" name="TX125"/>
              <a:gd fmla="*/ 552450 h 581026" name="TY125"/>
              <a:gd fmla="*/ 111862 w 566641" name="TX126"/>
              <a:gd fmla="*/ 552441 h 581026" name="TY126"/>
              <a:gd fmla="*/ 111870 w 566641" name="TX127"/>
              <a:gd fmla="*/ 371475 h 581026" name="TY127"/>
              <a:gd fmla="*/ 121395 w 566641" name="TX128"/>
              <a:gd fmla="*/ 361950 h 581026" name="TY128"/>
              <a:gd fmla="*/ 130920 w 566641" name="TX129"/>
              <a:gd fmla="*/ 371475 h 581026" name="TY129"/>
              <a:gd fmla="*/ 130912 w 566641" name="TX130"/>
              <a:gd fmla="*/ 552441 h 581026" name="TY130"/>
              <a:gd fmla="*/ 140445 w 566641" name="TX131"/>
              <a:gd fmla="*/ 552450 h 581026" name="TY131"/>
              <a:gd fmla="*/ 168977 w 566641" name="TX132"/>
              <a:gd fmla="*/ 525260 h 581026" name="TY132"/>
              <a:gd fmla="*/ 174282 w 566641" name="TX133"/>
              <a:gd fmla="*/ 371077 h 581026" name="TY133"/>
              <a:gd fmla="*/ 174453 w 566641" name="TX134"/>
              <a:gd fmla="*/ 371375 h 581026" name="TY134"/>
              <a:gd fmla="*/ 166906 w 566641" name="TX135"/>
              <a:gd fmla="*/ 345096 h 581026" name="TY135"/>
              <a:gd fmla="*/ 161778 w 566641" name="TX136"/>
              <a:gd fmla="*/ 211746 h 581026" name="TY136"/>
              <a:gd fmla="*/ 165100 w 566641" name="TX137"/>
              <a:gd fmla="*/ 190186 h 581026" name="TY137"/>
              <a:gd fmla="*/ 445245 w 566641" name="TX139"/>
              <a:gd fmla="*/ 19050 h 581026" name="TY139"/>
              <a:gd fmla="*/ 511920 w 566641" name="TX140"/>
              <a:gd fmla="*/ 85725 h 581026" name="TY140"/>
              <a:gd fmla="*/ 445245 w 566641" name="TX141"/>
              <a:gd fmla="*/ 152400 h 581026" name="TY141"/>
              <a:gd fmla="*/ 378570 w 566641" name="TX142"/>
              <a:gd fmla="*/ 85725 h 581026" name="TY142"/>
              <a:gd fmla="*/ 445245 w 566641" name="TX143"/>
              <a:gd fmla="*/ 19050 h 581026" name="TY143"/>
              <a:gd fmla="*/ 121395 w 566641" name="TX145"/>
              <a:gd fmla="*/ 19050 h 581026" name="TY145"/>
              <a:gd fmla="*/ 188070 w 566641" name="TX146"/>
              <a:gd fmla="*/ 85725 h 581026" name="TY146"/>
              <a:gd fmla="*/ 121395 w 566641" name="TX147"/>
              <a:gd fmla="*/ 152400 h 581026" name="TY147"/>
              <a:gd fmla="*/ 54720 w 566641" name="TX148"/>
              <a:gd fmla="*/ 85725 h 581026" name="TY148"/>
              <a:gd fmla="*/ 121395 w 566641" name="TX149"/>
              <a:gd fmla="*/ 19050 h 581026" name="TY149"/>
              <a:gd fmla="*/ 445245 w 566641" name="TX151"/>
              <a:gd fmla="*/ 38100 h 581026" name="TY151"/>
              <a:gd fmla="*/ 397620 w 566641" name="TX152"/>
              <a:gd fmla="*/ 85725 h 581026" name="TY152"/>
              <a:gd fmla="*/ 445245 w 566641" name="TX153"/>
              <a:gd fmla="*/ 133350 h 581026" name="TY153"/>
              <a:gd fmla="*/ 492870 w 566641" name="TX154"/>
              <a:gd fmla="*/ 85725 h 581026" name="TY154"/>
              <a:gd fmla="*/ 445245 w 566641" name="TX155"/>
              <a:gd fmla="*/ 38100 h 581026" name="TY155"/>
              <a:gd fmla="*/ 121395 w 566641" name="TX157"/>
              <a:gd fmla="*/ 38100 h 581026" name="TY157"/>
              <a:gd fmla="*/ 73770 w 566641" name="TX158"/>
              <a:gd fmla="*/ 85725 h 581026" name="TY158"/>
              <a:gd fmla="*/ 121395 w 566641" name="TX159"/>
              <a:gd fmla="*/ 133350 h 581026" name="TY159"/>
              <a:gd fmla="*/ 169020 w 566641" name="TX160"/>
              <a:gd fmla="*/ 85725 h 581026" name="TY160"/>
              <a:gd fmla="*/ 121395 w 566641" name="TX161"/>
              <a:gd fmla="*/ 38100 h 581026" name="TY161"/>
              <a:gd fmla="*/ 283320 w 566641" name="TX163"/>
              <a:gd fmla="*/ 0 h 581026" name="TY163"/>
              <a:gd fmla="*/ 349995 w 566641" name="TX164"/>
              <a:gd fmla="*/ 66675 h 581026" name="TY164"/>
              <a:gd fmla="*/ 283320 w 566641" name="TX165"/>
              <a:gd fmla="*/ 133350 h 581026" name="TY165"/>
              <a:gd fmla="*/ 216645 w 566641" name="TX166"/>
              <a:gd fmla="*/ 66675 h 581026" name="TY166"/>
              <a:gd fmla="*/ 283320 w 566641" name="TX167"/>
              <a:gd fmla="*/ 0 h 581026" name="TY167"/>
              <a:gd fmla="*/ 283320 w 566641" name="TX169"/>
              <a:gd fmla="*/ 19050 h 581026" name="TY169"/>
              <a:gd fmla="*/ 235695 w 566641" name="TX170"/>
              <a:gd fmla="*/ 66675 h 581026" name="TY170"/>
              <a:gd fmla="*/ 283320 w 566641" name="TX171"/>
              <a:gd fmla="*/ 114300 h 581026" name="TY171"/>
              <a:gd fmla="*/ 330945 w 566641" name="TX172"/>
              <a:gd fmla="*/ 66675 h 581026" name="TY172"/>
              <a:gd fmla="*/ 283320 w 566641" name="TX173"/>
              <a:gd fmla="*/ 19050 h 581026" name="TY17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</a:cxnLst>
            <a:rect l="l" t="t" r="r" b="b"/>
            <a:pathLst>
              <a:path w="566641" h="581026">
                <a:moveTo>
                  <a:pt x="347755" y="152400"/>
                </a:moveTo>
                <a:cubicBezTo>
                  <a:pt x="364764" y="152400"/>
                  <a:pt x="380038" y="159831"/>
                  <a:pt x="390507" y="171623"/>
                </a:cubicBezTo>
                <a:lnTo>
                  <a:pt x="390354" y="171451"/>
                </a:lnTo>
                <a:lnTo>
                  <a:pt x="390354" y="171451"/>
                </a:lnTo>
                <a:lnTo>
                  <a:pt x="509489" y="171450"/>
                </a:lnTo>
                <a:cubicBezTo>
                  <a:pt x="541052" y="171450"/>
                  <a:pt x="566639" y="197037"/>
                  <a:pt x="566639" y="228600"/>
                </a:cubicBezTo>
                <a:lnTo>
                  <a:pt x="566627" y="229790"/>
                </a:lnTo>
                <a:lnTo>
                  <a:pt x="561827" y="345279"/>
                </a:lnTo>
                <a:cubicBezTo>
                  <a:pt x="560716" y="371952"/>
                  <a:pt x="541450" y="393726"/>
                  <a:pt x="516243" y="398888"/>
                </a:cubicBezTo>
                <a:lnTo>
                  <a:pt x="511920" y="523875"/>
                </a:lnTo>
                <a:cubicBezTo>
                  <a:pt x="511920" y="549485"/>
                  <a:pt x="491705" y="570374"/>
                  <a:pt x="466361" y="571456"/>
                </a:cubicBezTo>
                <a:lnTo>
                  <a:pt x="464295" y="571500"/>
                </a:lnTo>
                <a:lnTo>
                  <a:pt x="426195" y="571500"/>
                </a:lnTo>
                <a:cubicBezTo>
                  <a:pt x="400585" y="571500"/>
                  <a:pt x="379696" y="551285"/>
                  <a:pt x="378619" y="526244"/>
                </a:cubicBezTo>
                <a:lnTo>
                  <a:pt x="378576" y="524203"/>
                </a:lnTo>
                <a:lnTo>
                  <a:pt x="374224" y="398355"/>
                </a:lnTo>
                <a:cubicBezTo>
                  <a:pt x="371162" y="397592"/>
                  <a:pt x="368198" y="396581"/>
                  <a:pt x="365354" y="395347"/>
                </a:cubicBezTo>
                <a:lnTo>
                  <a:pt x="365998" y="395065"/>
                </a:lnTo>
                <a:cubicBezTo>
                  <a:pt x="362260" y="396742"/>
                  <a:pt x="358312" y="398029"/>
                  <a:pt x="354204" y="398875"/>
                </a:cubicBezTo>
                <a:lnTo>
                  <a:pt x="349995" y="533400"/>
                </a:lnTo>
                <a:cubicBezTo>
                  <a:pt x="349995" y="559010"/>
                  <a:pt x="329780" y="579899"/>
                  <a:pt x="304436" y="580981"/>
                </a:cubicBezTo>
                <a:lnTo>
                  <a:pt x="302370" y="581025"/>
                </a:lnTo>
                <a:lnTo>
                  <a:pt x="264270" y="581025"/>
                </a:lnTo>
                <a:cubicBezTo>
                  <a:pt x="238660" y="581025"/>
                  <a:pt x="217771" y="560810"/>
                  <a:pt x="216693" y="535741"/>
                </a:cubicBezTo>
                <a:lnTo>
                  <a:pt x="216650" y="533698"/>
                </a:lnTo>
                <a:lnTo>
                  <a:pt x="212436" y="398875"/>
                </a:lnTo>
                <a:cubicBezTo>
                  <a:pt x="208298" y="398023"/>
                  <a:pt x="204320" y="396723"/>
                  <a:pt x="200557" y="395027"/>
                </a:cubicBezTo>
                <a:lnTo>
                  <a:pt x="201280" y="395347"/>
                </a:lnTo>
                <a:lnTo>
                  <a:pt x="201280" y="395347"/>
                </a:lnTo>
                <a:cubicBezTo>
                  <a:pt x="198440" y="396582"/>
                  <a:pt x="195472" y="397594"/>
                  <a:pt x="192406" y="398357"/>
                </a:cubicBezTo>
                <a:lnTo>
                  <a:pt x="188070" y="523875"/>
                </a:lnTo>
                <a:cubicBezTo>
                  <a:pt x="188070" y="549485"/>
                  <a:pt x="167855" y="570374"/>
                  <a:pt x="142511" y="571456"/>
                </a:cubicBezTo>
                <a:lnTo>
                  <a:pt x="140445" y="571500"/>
                </a:lnTo>
                <a:lnTo>
                  <a:pt x="102345" y="571500"/>
                </a:lnTo>
                <a:cubicBezTo>
                  <a:pt x="76735" y="571500"/>
                  <a:pt x="55846" y="551285"/>
                  <a:pt x="54769" y="526244"/>
                </a:cubicBezTo>
                <a:lnTo>
                  <a:pt x="54726" y="524203"/>
                </a:lnTo>
                <a:lnTo>
                  <a:pt x="50399" y="398888"/>
                </a:lnTo>
                <a:cubicBezTo>
                  <a:pt x="25191" y="393727"/>
                  <a:pt x="5924" y="371952"/>
                  <a:pt x="4813" y="345279"/>
                </a:cubicBezTo>
                <a:lnTo>
                  <a:pt x="50" y="230979"/>
                </a:lnTo>
                <a:cubicBezTo>
                  <a:pt x="-1264" y="199443"/>
                  <a:pt x="23236" y="172814"/>
                  <a:pt x="54772" y="171500"/>
                </a:cubicBezTo>
                <a:lnTo>
                  <a:pt x="55961" y="171462"/>
                </a:lnTo>
                <a:lnTo>
                  <a:pt x="176288" y="171450"/>
                </a:lnTo>
                <a:lnTo>
                  <a:pt x="176000" y="171775"/>
                </a:lnTo>
                <a:cubicBezTo>
                  <a:pt x="185982" y="160446"/>
                  <a:pt x="200409" y="153068"/>
                  <a:pt x="216689" y="152442"/>
                </a:cubicBezTo>
                <a:lnTo>
                  <a:pt x="218885" y="152400"/>
                </a:lnTo>
                <a:lnTo>
                  <a:pt x="347755" y="152400"/>
                </a:lnTo>
                <a:close/>
                <a:moveTo>
                  <a:pt x="347755" y="171450"/>
                </a:moveTo>
                <a:lnTo>
                  <a:pt x="218153" y="171457"/>
                </a:lnTo>
                <a:lnTo>
                  <a:pt x="217421" y="171478"/>
                </a:lnTo>
                <a:cubicBezTo>
                  <a:pt x="197032" y="172262"/>
                  <a:pt x="181002" y="188931"/>
                  <a:pt x="180787" y="209112"/>
                </a:cubicBezTo>
                <a:lnTo>
                  <a:pt x="180814" y="211014"/>
                </a:lnTo>
                <a:lnTo>
                  <a:pt x="185942" y="344364"/>
                </a:lnTo>
                <a:cubicBezTo>
                  <a:pt x="186565" y="360560"/>
                  <a:pt x="197233" y="374074"/>
                  <a:pt x="211808" y="379001"/>
                </a:cubicBezTo>
                <a:lnTo>
                  <a:pt x="207125" y="228898"/>
                </a:lnTo>
                <a:cubicBezTo>
                  <a:pt x="206960" y="223640"/>
                  <a:pt x="211090" y="219244"/>
                  <a:pt x="216348" y="219080"/>
                </a:cubicBezTo>
                <a:cubicBezTo>
                  <a:pt x="221230" y="218927"/>
                  <a:pt x="225369" y="222477"/>
                  <a:pt x="226067" y="227194"/>
                </a:cubicBezTo>
                <a:lnTo>
                  <a:pt x="226165" y="228302"/>
                </a:lnTo>
                <a:lnTo>
                  <a:pt x="235695" y="533400"/>
                </a:lnTo>
                <a:cubicBezTo>
                  <a:pt x="235695" y="548618"/>
                  <a:pt x="247591" y="561057"/>
                  <a:pt x="262591" y="561926"/>
                </a:cubicBezTo>
                <a:lnTo>
                  <a:pt x="264270" y="561975"/>
                </a:lnTo>
                <a:lnTo>
                  <a:pt x="273787" y="561966"/>
                </a:lnTo>
                <a:lnTo>
                  <a:pt x="273795" y="381000"/>
                </a:lnTo>
                <a:cubicBezTo>
                  <a:pt x="273795" y="375740"/>
                  <a:pt x="278060" y="371475"/>
                  <a:pt x="283320" y="371475"/>
                </a:cubicBezTo>
                <a:cubicBezTo>
                  <a:pt x="288581" y="371475"/>
                  <a:pt x="292845" y="375740"/>
                  <a:pt x="292845" y="381000"/>
                </a:cubicBezTo>
                <a:lnTo>
                  <a:pt x="292837" y="561966"/>
                </a:lnTo>
                <a:lnTo>
                  <a:pt x="302370" y="561975"/>
                </a:lnTo>
                <a:cubicBezTo>
                  <a:pt x="317588" y="561975"/>
                  <a:pt x="330027" y="550079"/>
                  <a:pt x="330901" y="534812"/>
                </a:cubicBezTo>
                <a:lnTo>
                  <a:pt x="340475" y="228302"/>
                </a:lnTo>
                <a:cubicBezTo>
                  <a:pt x="340639" y="223045"/>
                  <a:pt x="345035" y="218915"/>
                  <a:pt x="350293" y="219080"/>
                </a:cubicBezTo>
                <a:cubicBezTo>
                  <a:pt x="355175" y="219232"/>
                  <a:pt x="359084" y="223033"/>
                  <a:pt x="359486" y="227785"/>
                </a:cubicBezTo>
                <a:lnTo>
                  <a:pt x="359515" y="228898"/>
                </a:lnTo>
                <a:lnTo>
                  <a:pt x="354821" y="379005"/>
                </a:lnTo>
                <a:cubicBezTo>
                  <a:pt x="368827" y="374275"/>
                  <a:pt x="379226" y="361617"/>
                  <a:pt x="380577" y="346269"/>
                </a:cubicBezTo>
                <a:lnTo>
                  <a:pt x="380698" y="344364"/>
                </a:lnTo>
                <a:lnTo>
                  <a:pt x="385848" y="210282"/>
                </a:lnTo>
                <a:lnTo>
                  <a:pt x="385855" y="209550"/>
                </a:lnTo>
                <a:cubicBezTo>
                  <a:pt x="385855" y="188508"/>
                  <a:pt x="368797" y="171450"/>
                  <a:pt x="347755" y="171450"/>
                </a:cubicBezTo>
                <a:close/>
                <a:moveTo>
                  <a:pt x="404905" y="209550"/>
                </a:moveTo>
                <a:lnTo>
                  <a:pt x="404863" y="211746"/>
                </a:lnTo>
                <a:lnTo>
                  <a:pt x="399734" y="345096"/>
                </a:lnTo>
                <a:cubicBezTo>
                  <a:pt x="399366" y="354659"/>
                  <a:pt x="396663" y="363599"/>
                  <a:pt x="392188" y="371375"/>
                </a:cubicBezTo>
                <a:lnTo>
                  <a:pt x="392358" y="371077"/>
                </a:lnTo>
                <a:lnTo>
                  <a:pt x="392358" y="371077"/>
                </a:lnTo>
                <a:lnTo>
                  <a:pt x="397620" y="523875"/>
                </a:lnTo>
                <a:cubicBezTo>
                  <a:pt x="397620" y="539093"/>
                  <a:pt x="409516" y="551532"/>
                  <a:pt x="424516" y="552402"/>
                </a:cubicBezTo>
                <a:lnTo>
                  <a:pt x="426195" y="552450"/>
                </a:lnTo>
                <a:lnTo>
                  <a:pt x="435720" y="552441"/>
                </a:lnTo>
                <a:lnTo>
                  <a:pt x="435720" y="371475"/>
                </a:lnTo>
                <a:cubicBezTo>
                  <a:pt x="435720" y="366215"/>
                  <a:pt x="439985" y="361950"/>
                  <a:pt x="445245" y="361950"/>
                </a:cubicBezTo>
                <a:cubicBezTo>
                  <a:pt x="450506" y="361950"/>
                  <a:pt x="454770" y="366215"/>
                  <a:pt x="454770" y="371475"/>
                </a:cubicBezTo>
                <a:lnTo>
                  <a:pt x="454770" y="552441"/>
                </a:lnTo>
                <a:lnTo>
                  <a:pt x="464295" y="552450"/>
                </a:lnTo>
                <a:cubicBezTo>
                  <a:pt x="479513" y="552450"/>
                  <a:pt x="491952" y="540554"/>
                  <a:pt x="492827" y="525260"/>
                </a:cubicBezTo>
                <a:lnTo>
                  <a:pt x="502401" y="247322"/>
                </a:lnTo>
                <a:cubicBezTo>
                  <a:pt x="502582" y="242064"/>
                  <a:pt x="506991" y="237949"/>
                  <a:pt x="512248" y="238131"/>
                </a:cubicBezTo>
                <a:cubicBezTo>
                  <a:pt x="517130" y="238299"/>
                  <a:pt x="521027" y="242113"/>
                  <a:pt x="521414" y="246866"/>
                </a:cubicBezTo>
                <a:lnTo>
                  <a:pt x="521439" y="247978"/>
                </a:lnTo>
                <a:lnTo>
                  <a:pt x="516932" y="379001"/>
                </a:lnTo>
                <a:cubicBezTo>
                  <a:pt x="530894" y="374281"/>
                  <a:pt x="541273" y="361682"/>
                  <a:pt x="542668" y="346386"/>
                </a:cubicBezTo>
                <a:lnTo>
                  <a:pt x="542794" y="344486"/>
                </a:lnTo>
                <a:lnTo>
                  <a:pt x="547556" y="230186"/>
                </a:lnTo>
                <a:lnTo>
                  <a:pt x="547589" y="228600"/>
                </a:lnTo>
                <a:cubicBezTo>
                  <a:pt x="547589" y="208196"/>
                  <a:pt x="531549" y="191537"/>
                  <a:pt x="511391" y="190547"/>
                </a:cubicBezTo>
                <a:lnTo>
                  <a:pt x="509489" y="190500"/>
                </a:lnTo>
                <a:lnTo>
                  <a:pt x="401654" y="190503"/>
                </a:lnTo>
                <a:lnTo>
                  <a:pt x="401437" y="189900"/>
                </a:lnTo>
                <a:cubicBezTo>
                  <a:pt x="403680" y="196027"/>
                  <a:pt x="404905" y="202646"/>
                  <a:pt x="404905" y="209550"/>
                </a:cubicBezTo>
                <a:close/>
                <a:moveTo>
                  <a:pt x="165100" y="190186"/>
                </a:moveTo>
                <a:lnTo>
                  <a:pt x="164988" y="190500"/>
                </a:lnTo>
                <a:lnTo>
                  <a:pt x="164988" y="190500"/>
                </a:lnTo>
                <a:lnTo>
                  <a:pt x="56358" y="190508"/>
                </a:lnTo>
                <a:lnTo>
                  <a:pt x="55565" y="190533"/>
                </a:lnTo>
                <a:cubicBezTo>
                  <a:pt x="35178" y="191382"/>
                  <a:pt x="19202" y="208102"/>
                  <a:pt x="19051" y="228284"/>
                </a:cubicBezTo>
                <a:lnTo>
                  <a:pt x="19084" y="230186"/>
                </a:lnTo>
                <a:lnTo>
                  <a:pt x="23846" y="344486"/>
                </a:lnTo>
                <a:cubicBezTo>
                  <a:pt x="24519" y="360634"/>
                  <a:pt x="35174" y="374089"/>
                  <a:pt x="49711" y="379003"/>
                </a:cubicBezTo>
                <a:lnTo>
                  <a:pt x="45201" y="247978"/>
                </a:lnTo>
                <a:cubicBezTo>
                  <a:pt x="45019" y="242721"/>
                  <a:pt x="49134" y="238312"/>
                  <a:pt x="54392" y="238131"/>
                </a:cubicBezTo>
                <a:cubicBezTo>
                  <a:pt x="59274" y="237962"/>
                  <a:pt x="63424" y="241498"/>
                  <a:pt x="64137" y="246214"/>
                </a:cubicBezTo>
                <a:lnTo>
                  <a:pt x="64239" y="247322"/>
                </a:lnTo>
                <a:lnTo>
                  <a:pt x="73770" y="523875"/>
                </a:lnTo>
                <a:cubicBezTo>
                  <a:pt x="73770" y="539093"/>
                  <a:pt x="85666" y="551532"/>
                  <a:pt x="100666" y="552402"/>
                </a:cubicBezTo>
                <a:lnTo>
                  <a:pt x="102345" y="552450"/>
                </a:lnTo>
                <a:lnTo>
                  <a:pt x="111862" y="552441"/>
                </a:lnTo>
                <a:lnTo>
                  <a:pt x="111870" y="371475"/>
                </a:lnTo>
                <a:cubicBezTo>
                  <a:pt x="111870" y="366215"/>
                  <a:pt x="116135" y="361950"/>
                  <a:pt x="121395" y="361950"/>
                </a:cubicBezTo>
                <a:cubicBezTo>
                  <a:pt x="126656" y="361950"/>
                  <a:pt x="130920" y="366215"/>
                  <a:pt x="130920" y="371475"/>
                </a:cubicBezTo>
                <a:lnTo>
                  <a:pt x="130912" y="552441"/>
                </a:lnTo>
                <a:lnTo>
                  <a:pt x="140445" y="552450"/>
                </a:lnTo>
                <a:cubicBezTo>
                  <a:pt x="155663" y="552450"/>
                  <a:pt x="168102" y="540554"/>
                  <a:pt x="168977" y="525260"/>
                </a:cubicBezTo>
                <a:lnTo>
                  <a:pt x="174282" y="371077"/>
                </a:lnTo>
                <a:lnTo>
                  <a:pt x="174453" y="371375"/>
                </a:lnTo>
                <a:cubicBezTo>
                  <a:pt x="169977" y="363599"/>
                  <a:pt x="167274" y="354660"/>
                  <a:pt x="166906" y="345096"/>
                </a:cubicBezTo>
                <a:lnTo>
                  <a:pt x="161778" y="211746"/>
                </a:lnTo>
                <a:cubicBezTo>
                  <a:pt x="161487" y="204179"/>
                  <a:pt x="162681" y="196899"/>
                  <a:pt x="165100" y="190186"/>
                </a:cubicBezTo>
                <a:close/>
                <a:moveTo>
                  <a:pt x="445245" y="19050"/>
                </a:moveTo>
                <a:cubicBezTo>
                  <a:pt x="482069" y="19050"/>
                  <a:pt x="511920" y="48901"/>
                  <a:pt x="511920" y="85725"/>
                </a:cubicBezTo>
                <a:cubicBezTo>
                  <a:pt x="511920" y="122549"/>
                  <a:pt x="482069" y="152400"/>
                  <a:pt x="445245" y="152400"/>
                </a:cubicBezTo>
                <a:cubicBezTo>
                  <a:pt x="408422" y="152400"/>
                  <a:pt x="378570" y="122549"/>
                  <a:pt x="378570" y="85725"/>
                </a:cubicBezTo>
                <a:cubicBezTo>
                  <a:pt x="378570" y="48901"/>
                  <a:pt x="408422" y="19050"/>
                  <a:pt x="445245" y="19050"/>
                </a:cubicBezTo>
                <a:close/>
                <a:moveTo>
                  <a:pt x="121395" y="19050"/>
                </a:moveTo>
                <a:cubicBezTo>
                  <a:pt x="158219" y="19050"/>
                  <a:pt x="188070" y="48901"/>
                  <a:pt x="188070" y="85725"/>
                </a:cubicBezTo>
                <a:cubicBezTo>
                  <a:pt x="188070" y="122549"/>
                  <a:pt x="158219" y="152400"/>
                  <a:pt x="121395" y="152400"/>
                </a:cubicBezTo>
                <a:cubicBezTo>
                  <a:pt x="84572" y="152400"/>
                  <a:pt x="54720" y="122549"/>
                  <a:pt x="54720" y="85725"/>
                </a:cubicBezTo>
                <a:cubicBezTo>
                  <a:pt x="54720" y="48901"/>
                  <a:pt x="84572" y="19050"/>
                  <a:pt x="121395" y="19050"/>
                </a:cubicBezTo>
                <a:close/>
                <a:moveTo>
                  <a:pt x="445245" y="38100"/>
                </a:moveTo>
                <a:cubicBezTo>
                  <a:pt x="418943" y="38100"/>
                  <a:pt x="397620" y="59422"/>
                  <a:pt x="397620" y="85725"/>
                </a:cubicBezTo>
                <a:cubicBezTo>
                  <a:pt x="397620" y="112028"/>
                  <a:pt x="418943" y="133350"/>
                  <a:pt x="445245" y="133350"/>
                </a:cubicBezTo>
                <a:cubicBezTo>
                  <a:pt x="471548" y="133350"/>
                  <a:pt x="492870" y="112028"/>
                  <a:pt x="492870" y="85725"/>
                </a:cubicBezTo>
                <a:cubicBezTo>
                  <a:pt x="492870" y="59422"/>
                  <a:pt x="471548" y="38100"/>
                  <a:pt x="445245" y="38100"/>
                </a:cubicBezTo>
                <a:close/>
                <a:moveTo>
                  <a:pt x="121395" y="38100"/>
                </a:moveTo>
                <a:cubicBezTo>
                  <a:pt x="95093" y="38100"/>
                  <a:pt x="73770" y="59422"/>
                  <a:pt x="73770" y="85725"/>
                </a:cubicBezTo>
                <a:cubicBezTo>
                  <a:pt x="73770" y="112028"/>
                  <a:pt x="95093" y="133350"/>
                  <a:pt x="121395" y="133350"/>
                </a:cubicBezTo>
                <a:cubicBezTo>
                  <a:pt x="147698" y="133350"/>
                  <a:pt x="169020" y="112028"/>
                  <a:pt x="169020" y="85725"/>
                </a:cubicBezTo>
                <a:cubicBezTo>
                  <a:pt x="169020" y="59422"/>
                  <a:pt x="147698" y="38100"/>
                  <a:pt x="121395" y="38100"/>
                </a:cubicBezTo>
                <a:close/>
                <a:moveTo>
                  <a:pt x="283320" y="0"/>
                </a:moveTo>
                <a:cubicBezTo>
                  <a:pt x="320144" y="0"/>
                  <a:pt x="349995" y="29851"/>
                  <a:pt x="349995" y="66675"/>
                </a:cubicBezTo>
                <a:cubicBezTo>
                  <a:pt x="349995" y="103499"/>
                  <a:pt x="320144" y="133350"/>
                  <a:pt x="283320" y="133350"/>
                </a:cubicBezTo>
                <a:cubicBezTo>
                  <a:pt x="246497" y="133350"/>
                  <a:pt x="216645" y="103499"/>
                  <a:pt x="216645" y="66675"/>
                </a:cubicBezTo>
                <a:cubicBezTo>
                  <a:pt x="216645" y="29851"/>
                  <a:pt x="246497" y="0"/>
                  <a:pt x="283320" y="0"/>
                </a:cubicBezTo>
                <a:close/>
                <a:moveTo>
                  <a:pt x="283320" y="19050"/>
                </a:moveTo>
                <a:cubicBezTo>
                  <a:pt x="257018" y="19050"/>
                  <a:pt x="235695" y="40372"/>
                  <a:pt x="235695" y="66675"/>
                </a:cubicBezTo>
                <a:cubicBezTo>
                  <a:pt x="235695" y="92978"/>
                  <a:pt x="257018" y="114300"/>
                  <a:pt x="283320" y="114300"/>
                </a:cubicBezTo>
                <a:cubicBezTo>
                  <a:pt x="309623" y="114300"/>
                  <a:pt x="330945" y="92978"/>
                  <a:pt x="330945" y="66675"/>
                </a:cubicBezTo>
                <a:cubicBezTo>
                  <a:pt x="330945" y="40372"/>
                  <a:pt x="309623" y="19050"/>
                  <a:pt x="283320" y="1905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8"/>
          <p:cNvSpPr>
            <a:spLocks/>
          </p:cNvSpPr>
          <p:nvPr/>
        </p:nvSpPr>
        <p:spPr>
          <a:xfrm rot="0">
            <a:off x="7589520" y="1655445"/>
            <a:ext cx="2903855" cy="1198245"/>
          </a:xfrm>
          <a:prstGeom prst="wedgeRoundRectCallout">
            <a:avLst>
              <a:gd name="adj1" fmla="val -51125"/>
              <a:gd name="adj2" fmla="val 66963"/>
              <a:gd name="adj3" fmla="val 16667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Sports는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 원래 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변수가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 많다? </a:t>
            </a:r>
            <a:endParaRPr lang="ko-KR" altLang="en-US" sz="3200">
              <a:solidFill>
                <a:schemeClr val="tx1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 rot="0">
            <a:off x="273050" y="1386205"/>
            <a:ext cx="4025900" cy="2560320"/>
          </a:xfrm>
          <a:prstGeom prst="wedgeRoundRectCallout">
            <a:avLst>
              <a:gd name="adj1" fmla="val 58903"/>
              <a:gd name="adj2" fmla="val 20769"/>
              <a:gd name="adj3" fmla="val 16667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상대적으로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 약한 팀이 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강팀을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 이길 때엔 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공통점이</a:t>
            </a:r>
            <a:r>
              <a:rPr lang="ko-KR" sz="3200" spc="-270">
                <a:solidFill>
                  <a:schemeClr val="tx1"/>
                </a:solidFill>
                <a:latin typeface="KoPub돋움체 Bold" charset="0"/>
                <a:ea typeface="KoPub돋움체 Bold" charset="0"/>
              </a:rPr>
              <a:t> 있지 않을까?  </a:t>
            </a:r>
            <a:endParaRPr lang="ko-KR" altLang="en-US" sz="3200">
              <a:solidFill>
                <a:schemeClr val="tx1"/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시나리오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269240" y="263525"/>
            <a:ext cx="1589405" cy="32194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1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884045" y="263525"/>
            <a:ext cx="32893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5" name="도형 32"/>
          <p:cNvSpPr>
            <a:spLocks/>
          </p:cNvSpPr>
          <p:nvPr/>
        </p:nvSpPr>
        <p:spPr>
          <a:xfrm rot="0">
            <a:off x="4695825" y="2540635"/>
            <a:ext cx="2084070" cy="3028950"/>
          </a:xfrm>
          <a:custGeom>
            <a:gdLst>
              <a:gd fmla="*/ 1356 w 2255" name="TX0"/>
              <a:gd fmla="*/ 2890 h 3279" name="TY0"/>
              <a:gd fmla="*/ 922 w 2255" name="TX1"/>
              <a:gd fmla="*/ 2944 h 3279" name="TY1"/>
              <a:gd fmla="*/ 939 w 2255" name="TX2"/>
              <a:gd fmla="*/ 2979 h 3279" name="TY2"/>
              <a:gd fmla="*/ 957 w 2255" name="TX3"/>
              <a:gd fmla="*/ 3007 h 3279" name="TY3"/>
              <a:gd fmla="*/ 975 w 2255" name="TX4"/>
              <a:gd fmla="*/ 3029 h 3279" name="TY4"/>
              <a:gd fmla="*/ 995 w 2255" name="TX5"/>
              <a:gd fmla="*/ 3046 h 3279" name="TY5"/>
              <a:gd fmla="*/ 1016 w 2255" name="TX6"/>
              <a:gd fmla="*/ 3057 h 3279" name="TY6"/>
              <a:gd fmla="*/ 1039 w 2255" name="TX7"/>
              <a:gd fmla="*/ 3065 h 3279" name="TY7"/>
              <a:gd fmla="*/ 1065 w 2255" name="TX8"/>
              <a:gd fmla="*/ 3070 h 3279" name="TY8"/>
              <a:gd fmla="*/ 1093 w 2255" name="TX9"/>
              <a:gd fmla="*/ 3072 h 3279" name="TY9"/>
              <a:gd fmla="*/ 1127 w 2255" name="TX10"/>
              <a:gd fmla="*/ 3072 h 3279" name="TY10"/>
              <a:gd fmla="*/ 1155 w 2255" name="TX11"/>
              <a:gd fmla="*/ 3072 h 3279" name="TY11"/>
              <a:gd fmla="*/ 1181 w 2255" name="TX12"/>
              <a:gd fmla="*/ 3071 h 3279" name="TY12"/>
              <a:gd fmla="*/ 1204 w 2255" name="TX13"/>
              <a:gd fmla="*/ 3068 h 3279" name="TY13"/>
              <a:gd fmla="*/ 1225 w 2255" name="TX14"/>
              <a:gd fmla="*/ 3063 h 3279" name="TY14"/>
              <a:gd fmla="*/ 1245 w 2255" name="TX15"/>
              <a:gd fmla="*/ 3055 h 3279" name="TY15"/>
              <a:gd fmla="*/ 1263 w 2255" name="TX16"/>
              <a:gd fmla="*/ 3045 h 3279" name="TY16"/>
              <a:gd fmla="*/ 1280 w 2255" name="TX17"/>
              <a:gd fmla="*/ 3030 h 3279" name="TY17"/>
              <a:gd fmla="*/ 1295 w 2255" name="TX18"/>
              <a:gd fmla="*/ 3012 h 3279" name="TY18"/>
              <a:gd fmla="*/ 1310 w 2255" name="TX19"/>
              <a:gd fmla="*/ 2989 h 3279" name="TY19"/>
              <a:gd fmla="*/ 1326 w 2255" name="TX20"/>
              <a:gd fmla="*/ 2962 h 3279" name="TY20"/>
              <a:gd fmla="*/ 1341 w 2255" name="TX21"/>
              <a:gd fmla="*/ 2928 h 3279" name="TY21"/>
              <a:gd fmla="*/ 1356 w 2255" name="TX22"/>
              <a:gd fmla="*/ 2890 h 3279" name="TY22"/>
              <a:gd fmla="*/ 1456 w 2255" name="TX24"/>
              <a:gd fmla="*/ 2570 h 3279" name="TY24"/>
              <a:gd fmla="*/ 822 w 2255" name="TX25"/>
              <a:gd fmla="*/ 2649 h 3279" name="TY25"/>
              <a:gd fmla="*/ 822 w 2255" name="TX26"/>
              <a:gd fmla="*/ 2651 h 3279" name="TY26"/>
              <a:gd fmla="*/ 823 w 2255" name="TX27"/>
              <a:gd fmla="*/ 2653 h 3279" name="TY27"/>
              <a:gd fmla="*/ 837 w 2255" name="TX28"/>
              <a:gd fmla="*/ 2698 h 3279" name="TY28"/>
              <a:gd fmla="*/ 849 w 2255" name="TX29"/>
              <a:gd fmla="*/ 2740 h 3279" name="TY29"/>
              <a:gd fmla="*/ 862 w 2255" name="TX30"/>
              <a:gd fmla="*/ 2779 h 3279" name="TY30"/>
              <a:gd fmla="*/ 873 w 2255" name="TX31"/>
              <a:gd fmla="*/ 2813 h 3279" name="TY31"/>
              <a:gd fmla="*/ 884 w 2255" name="TX32"/>
              <a:gd fmla="*/ 2846 h 3279" name="TY32"/>
              <a:gd fmla="*/ 1392 w 2255" name="TX33"/>
              <a:gd fmla="*/ 2783 h 3279" name="TY33"/>
              <a:gd fmla="*/ 1403 w 2255" name="TX34"/>
              <a:gd fmla="*/ 2745 h 3279" name="TY34"/>
              <a:gd fmla="*/ 1416 w 2255" name="TX35"/>
              <a:gd fmla="*/ 2704 h 3279" name="TY35"/>
              <a:gd fmla="*/ 1428 w 2255" name="TX36"/>
              <a:gd fmla="*/ 2660 h 3279" name="TY36"/>
              <a:gd fmla="*/ 1442 w 2255" name="TX37"/>
              <a:gd fmla="*/ 2616 h 3279" name="TY37"/>
              <a:gd fmla="*/ 1456 w 2255" name="TX38"/>
              <a:gd fmla="*/ 2570 h 3279" name="TY38"/>
              <a:gd fmla="*/ 729 w 2255" name="TX40"/>
              <a:gd fmla="*/ 2356 h 3279" name="TY40"/>
              <a:gd fmla="*/ 752 w 2255" name="TX41"/>
              <a:gd fmla="*/ 2423 h 3279" name="TY41"/>
              <a:gd fmla="*/ 773 w 2255" name="TX42"/>
              <a:gd fmla="*/ 2488 h 3279" name="TY42"/>
              <a:gd fmla="*/ 792 w 2255" name="TX43"/>
              <a:gd fmla="*/ 2550 h 3279" name="TY43"/>
              <a:gd fmla="*/ 1488 w 2255" name="TX44"/>
              <a:gd fmla="*/ 2464 h 3279" name="TY44"/>
              <a:gd fmla="*/ 1506 w 2255" name="TX45"/>
              <a:gd fmla="*/ 2410 h 3279" name="TY45"/>
              <a:gd fmla="*/ 1525 w 2255" name="TX46"/>
              <a:gd fmla="*/ 2356 h 3279" name="TY46"/>
              <a:gd fmla="*/ 729 w 2255" name="TX47"/>
              <a:gd fmla="*/ 2356 h 3279" name="TY47"/>
              <a:gd fmla="*/ 1127 w 2255" name="TX49"/>
              <a:gd fmla="*/ 206 h 3279" name="TY49"/>
              <a:gd fmla="*/ 1051 w 2255" name="TX50"/>
              <a:gd fmla="*/ 209 h 3279" name="TY50"/>
              <a:gd fmla="*/ 977 w 2255" name="TX51"/>
              <a:gd fmla="*/ 217 h 3279" name="TY51"/>
              <a:gd fmla="*/ 905 w 2255" name="TX52"/>
              <a:gd fmla="*/ 232 h 3279" name="TY52"/>
              <a:gd fmla="*/ 836 w 2255" name="TX53"/>
              <a:gd fmla="*/ 253 h 3279" name="TY53"/>
              <a:gd fmla="*/ 768 w 2255" name="TX54"/>
              <a:gd fmla="*/ 278 h 3279" name="TY54"/>
              <a:gd fmla="*/ 703 w 2255" name="TX55"/>
              <a:gd fmla="*/ 308 h 3279" name="TY55"/>
              <a:gd fmla="*/ 641 w 2255" name="TX56"/>
              <a:gd fmla="*/ 344 h 3279" name="TY56"/>
              <a:gd fmla="*/ 582 w 2255" name="TX57"/>
              <a:gd fmla="*/ 384 h 3279" name="TY57"/>
              <a:gd fmla="*/ 527 w 2255" name="TX58"/>
              <a:gd fmla="*/ 428 h 3279" name="TY58"/>
              <a:gd fmla="*/ 475 w 2255" name="TX59"/>
              <a:gd fmla="*/ 476 h 3279" name="TY59"/>
              <a:gd fmla="*/ 427 w 2255" name="TX60"/>
              <a:gd fmla="*/ 527 h 3279" name="TY60"/>
              <a:gd fmla="*/ 383 w 2255" name="TX61"/>
              <a:gd fmla="*/ 583 h 3279" name="TY61"/>
              <a:gd fmla="*/ 344 w 2255" name="TX62"/>
              <a:gd fmla="*/ 641 h 3279" name="TY62"/>
              <a:gd fmla="*/ 308 w 2255" name="TX63"/>
              <a:gd fmla="*/ 703 h 3279" name="TY63"/>
              <a:gd fmla="*/ 278 w 2255" name="TX64"/>
              <a:gd fmla="*/ 768 h 3279" name="TY64"/>
              <a:gd fmla="*/ 252 w 2255" name="TX65"/>
              <a:gd fmla="*/ 836 h 3279" name="TY65"/>
              <a:gd fmla="*/ 231 w 2255" name="TX66"/>
              <a:gd fmla="*/ 905 h 3279" name="TY66"/>
              <a:gd fmla="*/ 217 w 2255" name="TX67"/>
              <a:gd fmla="*/ 977 h 3279" name="TY67"/>
              <a:gd fmla="*/ 208 w 2255" name="TX68"/>
              <a:gd fmla="*/ 1051 h 3279" name="TY68"/>
              <a:gd fmla="*/ 205 w 2255" name="TX69"/>
              <a:gd fmla="*/ 1127 h 3279" name="TY69"/>
              <a:gd fmla="*/ 207 w 2255" name="TX70"/>
              <a:gd fmla="*/ 1180 h 3279" name="TY70"/>
              <a:gd fmla="*/ 216 w 2255" name="TX71"/>
              <a:gd fmla="*/ 1234 h 3279" name="TY71"/>
              <a:gd fmla="*/ 228 w 2255" name="TX72"/>
              <a:gd fmla="*/ 1290 h 3279" name="TY72"/>
              <a:gd fmla="*/ 246 w 2255" name="TX73"/>
              <a:gd fmla="*/ 1346 h 3279" name="TY73"/>
              <a:gd fmla="*/ 267 w 2255" name="TX74"/>
              <a:gd fmla="*/ 1404 h 3279" name="TY74"/>
              <a:gd fmla="*/ 291 w 2255" name="TX75"/>
              <a:gd fmla="*/ 1462 h 3279" name="TY75"/>
              <a:gd fmla="*/ 317 w 2255" name="TX76"/>
              <a:gd fmla="*/ 1522 h 3279" name="TY76"/>
              <a:gd fmla="*/ 347 w 2255" name="TX77"/>
              <a:gd fmla="*/ 1581 h 3279" name="TY77"/>
              <a:gd fmla="*/ 378 w 2255" name="TX78"/>
              <a:gd fmla="*/ 1641 h 3279" name="TY78"/>
              <a:gd fmla="*/ 411 w 2255" name="TX79"/>
              <a:gd fmla="*/ 1701 h 3279" name="TY79"/>
              <a:gd fmla="*/ 443 w 2255" name="TX80"/>
              <a:gd fmla="*/ 1762 h 3279" name="TY80"/>
              <a:gd fmla="*/ 477 w 2255" name="TX81"/>
              <a:gd fmla="*/ 1822 h 3279" name="TY81"/>
              <a:gd fmla="*/ 537 w 2255" name="TX82"/>
              <a:gd fmla="*/ 1930 h 3279" name="TY82"/>
              <a:gd fmla="*/ 595 w 2255" name="TX83"/>
              <a:gd fmla="*/ 2040 h 3279" name="TY83"/>
              <a:gd fmla="*/ 649 w 2255" name="TX84"/>
              <a:gd fmla="*/ 2150 h 3279" name="TY84"/>
              <a:gd fmla="*/ 1605 w 2255" name="TX85"/>
              <a:gd fmla="*/ 2150 h 3279" name="TY85"/>
              <a:gd fmla="*/ 1659 w 2255" name="TX86"/>
              <a:gd fmla="*/ 2040 h 3279" name="TY86"/>
              <a:gd fmla="*/ 1716 w 2255" name="TX87"/>
              <a:gd fmla="*/ 1930 h 3279" name="TY87"/>
              <a:gd fmla="*/ 1776 w 2255" name="TX88"/>
              <a:gd fmla="*/ 1823 h 3279" name="TY88"/>
              <a:gd fmla="*/ 1810 w 2255" name="TX89"/>
              <a:gd fmla="*/ 1762 h 3279" name="TY89"/>
              <a:gd fmla="*/ 1843 w 2255" name="TX90"/>
              <a:gd fmla="*/ 1701 h 3279" name="TY90"/>
              <a:gd fmla="*/ 1875 w 2255" name="TX91"/>
              <a:gd fmla="*/ 1641 h 3279" name="TY91"/>
              <a:gd fmla="*/ 1906 w 2255" name="TX92"/>
              <a:gd fmla="*/ 1581 h 3279" name="TY92"/>
              <a:gd fmla="*/ 1935 w 2255" name="TX93"/>
              <a:gd fmla="*/ 1521 h 3279" name="TY93"/>
              <a:gd fmla="*/ 1963 w 2255" name="TX94"/>
              <a:gd fmla="*/ 1461 h 3279" name="TY94"/>
              <a:gd fmla="*/ 1987 w 2255" name="TX95"/>
              <a:gd fmla="*/ 1403 h 3279" name="TY95"/>
              <a:gd fmla="*/ 2008 w 2255" name="TX96"/>
              <a:gd fmla="*/ 1345 h 3279" name="TY96"/>
              <a:gd fmla="*/ 2024 w 2255" name="TX97"/>
              <a:gd fmla="*/ 1288 h 3279" name="TY97"/>
              <a:gd fmla="*/ 2037 w 2255" name="TX98"/>
              <a:gd fmla="*/ 1233 h 3279" name="TY98"/>
              <a:gd fmla="*/ 2045 w 2255" name="TX99"/>
              <a:gd fmla="*/ 1180 h 3279" name="TY99"/>
              <a:gd fmla="*/ 2048 w 2255" name="TX100"/>
              <a:gd fmla="*/ 1127 h 3279" name="TY100"/>
              <a:gd fmla="*/ 2045 w 2255" name="TX101"/>
              <a:gd fmla="*/ 1051 h 3279" name="TY101"/>
              <a:gd fmla="*/ 2036 w 2255" name="TX102"/>
              <a:gd fmla="*/ 977 h 3279" name="TY102"/>
              <a:gd fmla="*/ 2021 w 2255" name="TX103"/>
              <a:gd fmla="*/ 905 h 3279" name="TY103"/>
              <a:gd fmla="*/ 2001 w 2255" name="TX104"/>
              <a:gd fmla="*/ 836 h 3279" name="TY104"/>
              <a:gd fmla="*/ 1975 w 2255" name="TX105"/>
              <a:gd fmla="*/ 768 h 3279" name="TY105"/>
              <a:gd fmla="*/ 1945 w 2255" name="TX106"/>
              <a:gd fmla="*/ 703 h 3279" name="TY106"/>
              <a:gd fmla="*/ 1910 w 2255" name="TX107"/>
              <a:gd fmla="*/ 641 h 3279" name="TY107"/>
              <a:gd fmla="*/ 1870 w 2255" name="TX108"/>
              <a:gd fmla="*/ 583 h 3279" name="TY108"/>
              <a:gd fmla="*/ 1825 w 2255" name="TX109"/>
              <a:gd fmla="*/ 527 h 3279" name="TY109"/>
              <a:gd fmla="*/ 1778 w 2255" name="TX110"/>
              <a:gd fmla="*/ 476 h 3279" name="TY110"/>
              <a:gd fmla="*/ 1726 w 2255" name="TX111"/>
              <a:gd fmla="*/ 428 h 3279" name="TY111"/>
              <a:gd fmla="*/ 1670 w 2255" name="TX112"/>
              <a:gd fmla="*/ 384 h 3279" name="TY112"/>
              <a:gd fmla="*/ 1612 w 2255" name="TX113"/>
              <a:gd fmla="*/ 344 h 3279" name="TY113"/>
              <a:gd fmla="*/ 1550 w 2255" name="TX114"/>
              <a:gd fmla="*/ 308 h 3279" name="TY114"/>
              <a:gd fmla="*/ 1485 w 2255" name="TX115"/>
              <a:gd fmla="*/ 278 h 3279" name="TY115"/>
              <a:gd fmla="*/ 1417 w 2255" name="TX116"/>
              <a:gd fmla="*/ 253 h 3279" name="TY116"/>
              <a:gd fmla="*/ 1348 w 2255" name="TX117"/>
              <a:gd fmla="*/ 232 h 3279" name="TY117"/>
              <a:gd fmla="*/ 1276 w 2255" name="TX118"/>
              <a:gd fmla="*/ 217 h 3279" name="TY118"/>
              <a:gd fmla="*/ 1202 w 2255" name="TX119"/>
              <a:gd fmla="*/ 209 h 3279" name="TY119"/>
              <a:gd fmla="*/ 1127 w 2255" name="TX120"/>
              <a:gd fmla="*/ 206 h 3279" name="TY120"/>
              <a:gd fmla="*/ 1127 w 2255" name="TX122"/>
              <a:gd fmla="*/ 0 h 3279" name="TY122"/>
              <a:gd fmla="*/ 1211 w 2255" name="TX123"/>
              <a:gd fmla="*/ 3 h 3279" name="TY123"/>
              <a:gd fmla="*/ 1293 w 2255" name="TX124"/>
              <a:gd fmla="*/ 13 h 3279" name="TY124"/>
              <a:gd fmla="*/ 1373 w 2255" name="TX125"/>
              <a:gd fmla="*/ 28 h 3279" name="TY125"/>
              <a:gd fmla="*/ 1452 w 2255" name="TX126"/>
              <a:gd fmla="*/ 47 h 3279" name="TY126"/>
              <a:gd fmla="*/ 1528 w 2255" name="TX127"/>
              <a:gd fmla="*/ 74 h 3279" name="TY127"/>
              <a:gd fmla="*/ 1601 w 2255" name="TX128"/>
              <a:gd fmla="*/ 105 h 3279" name="TY128"/>
              <a:gd fmla="*/ 1672 w 2255" name="TX129"/>
              <a:gd fmla="*/ 141 h 3279" name="TY129"/>
              <a:gd fmla="*/ 1740 w 2255" name="TX130"/>
              <a:gd fmla="*/ 181 h 3279" name="TY130"/>
              <a:gd fmla="*/ 1804 w 2255" name="TX131"/>
              <a:gd fmla="*/ 227 h 3279" name="TY131"/>
              <a:gd fmla="*/ 1865 w 2255" name="TX132"/>
              <a:gd fmla="*/ 277 h 3279" name="TY132"/>
              <a:gd fmla="*/ 1923 w 2255" name="TX133"/>
              <a:gd fmla="*/ 330 h 3279" name="TY133"/>
              <a:gd fmla="*/ 1976 w 2255" name="TX134"/>
              <a:gd fmla="*/ 388 h 3279" name="TY134"/>
              <a:gd fmla="*/ 2026 w 2255" name="TX135"/>
              <a:gd fmla="*/ 449 h 3279" name="TY135"/>
              <a:gd fmla="*/ 2072 w 2255" name="TX136"/>
              <a:gd fmla="*/ 513 h 3279" name="TY136"/>
              <a:gd fmla="*/ 2112 w 2255" name="TX137"/>
              <a:gd fmla="*/ 581 h 3279" name="TY137"/>
              <a:gd fmla="*/ 2148 w 2255" name="TX138"/>
              <a:gd fmla="*/ 652 h 3279" name="TY138"/>
              <a:gd fmla="*/ 2179 w 2255" name="TX139"/>
              <a:gd fmla="*/ 725 h 3279" name="TY139"/>
              <a:gd fmla="*/ 2206 w 2255" name="TX140"/>
              <a:gd fmla="*/ 801 h 3279" name="TY140"/>
              <a:gd fmla="*/ 2225 w 2255" name="TX141"/>
              <a:gd fmla="*/ 880 h 3279" name="TY141"/>
              <a:gd fmla="*/ 2241 w 2255" name="TX142"/>
              <a:gd fmla="*/ 961 h 3279" name="TY142"/>
              <a:gd fmla="*/ 2250 w 2255" name="TX143"/>
              <a:gd fmla="*/ 1042 h 3279" name="TY143"/>
              <a:gd fmla="*/ 2253 w 2255" name="TX144"/>
              <a:gd fmla="*/ 1127 h 3279" name="TY144"/>
              <a:gd fmla="*/ 2250 w 2255" name="TX145"/>
              <a:gd fmla="*/ 1195 h 3279" name="TY145"/>
              <a:gd fmla="*/ 2240 w 2255" name="TX146"/>
              <a:gd fmla="*/ 1264 h 3279" name="TY146"/>
              <a:gd fmla="*/ 2224 w 2255" name="TX147"/>
              <a:gd fmla="*/ 1333 h 3279" name="TY147"/>
              <a:gd fmla="*/ 2203 w 2255" name="TX148"/>
              <a:gd fmla="*/ 1404 h 3279" name="TY148"/>
              <a:gd fmla="*/ 2179 w 2255" name="TX149"/>
              <a:gd fmla="*/ 1474 h 3279" name="TY149"/>
              <a:gd fmla="*/ 2150 w 2255" name="TX150"/>
              <a:gd fmla="*/ 1544 h 3279" name="TY150"/>
              <a:gd fmla="*/ 2118 w 2255" name="TX151"/>
              <a:gd fmla="*/ 1614 h 3279" name="TY151"/>
              <a:gd fmla="*/ 2083 w 2255" name="TX152"/>
              <a:gd fmla="*/ 1684 h 3279" name="TY152"/>
              <a:gd fmla="*/ 2047 w 2255" name="TX153"/>
              <a:gd fmla="*/ 1754 h 3279" name="TY153"/>
              <a:gd fmla="*/ 2010 w 2255" name="TX154"/>
              <a:gd fmla="*/ 1824 h 3279" name="TY154"/>
              <a:gd fmla="*/ 1971 w 2255" name="TX155"/>
              <a:gd fmla="*/ 1894 h 3279" name="TY155"/>
              <a:gd fmla="*/ 1932 w 2255" name="TX156"/>
              <a:gd fmla="*/ 1963 h 3279" name="TY156"/>
              <a:gd fmla="*/ 1895 w 2255" name="TX157"/>
              <a:gd fmla="*/ 2031 h 3279" name="TY157"/>
              <a:gd fmla="*/ 1858 w 2255" name="TX158"/>
              <a:gd fmla="*/ 2099 h 3279" name="TY158"/>
              <a:gd fmla="*/ 1823 w 2255" name="TX159"/>
              <a:gd fmla="*/ 2166 h 3279" name="TY159"/>
              <a:gd fmla="*/ 1792 w 2255" name="TX160"/>
              <a:gd fmla="*/ 2233 h 3279" name="TY160"/>
              <a:gd fmla="*/ 1763 w 2255" name="TX161"/>
              <a:gd fmla="*/ 2298 h 3279" name="TY161"/>
              <a:gd fmla="*/ 1737 w 2255" name="TX162"/>
              <a:gd fmla="*/ 2363 h 3279" name="TY162"/>
              <a:gd fmla="*/ 1714 w 2255" name="TX163"/>
              <a:gd fmla="*/ 2431 h 3279" name="TY163"/>
              <a:gd fmla="*/ 1692 w 2255" name="TX164"/>
              <a:gd fmla="*/ 2496 h 3279" name="TY164"/>
              <a:gd fmla="*/ 1672 w 2255" name="TX165"/>
              <a:gd fmla="*/ 2559 h 3279" name="TY165"/>
              <a:gd fmla="*/ 1655 w 2255" name="TX166"/>
              <a:gd fmla="*/ 2620 h 3279" name="TY166"/>
              <a:gd fmla="*/ 1637 w 2255" name="TX167"/>
              <a:gd fmla="*/ 2678 h 3279" name="TY167"/>
              <a:gd fmla="*/ 1621 w 2255" name="TX168"/>
              <a:gd fmla="*/ 2734 h 3279" name="TY168"/>
              <a:gd fmla="*/ 1605 w 2255" name="TX169"/>
              <a:gd fmla="*/ 2787 h 3279" name="TY169"/>
              <a:gd fmla="*/ 1590 w 2255" name="TX170"/>
              <a:gd fmla="*/ 2838 h 3279" name="TY170"/>
              <a:gd fmla="*/ 1574 w 2255" name="TX171"/>
              <a:gd fmla="*/ 2887 h 3279" name="TY171"/>
              <a:gd fmla="*/ 1559 w 2255" name="TX172"/>
              <a:gd fmla="*/ 2933 h 3279" name="TY172"/>
              <a:gd fmla="*/ 1544 w 2255" name="TX173"/>
              <a:gd fmla="*/ 2976 h 3279" name="TY173"/>
              <a:gd fmla="*/ 1527 w 2255" name="TX174"/>
              <a:gd fmla="*/ 3015 h 3279" name="TY174"/>
              <a:gd fmla="*/ 1509 w 2255" name="TX175"/>
              <a:gd fmla="*/ 3053 h 3279" name="TY175"/>
              <a:gd fmla="*/ 1490 w 2255" name="TX176"/>
              <a:gd fmla="*/ 3089 h 3279" name="TY176"/>
              <a:gd fmla="*/ 1470 w 2255" name="TX177"/>
              <a:gd fmla="*/ 3120 h 3279" name="TY177"/>
              <a:gd fmla="*/ 1448 w 2255" name="TX178"/>
              <a:gd fmla="*/ 3149 h 3279" name="TY178"/>
              <a:gd fmla="*/ 1424 w 2255" name="TX179"/>
              <a:gd fmla="*/ 3176 h 3279" name="TY179"/>
              <a:gd fmla="*/ 1398 w 2255" name="TX180"/>
              <a:gd fmla="*/ 3200 h 3279" name="TY180"/>
              <a:gd fmla="*/ 1369 w 2255" name="TX181"/>
              <a:gd fmla="*/ 3220 h 3279" name="TY181"/>
              <a:gd fmla="*/ 1337 w 2255" name="TX182"/>
              <a:gd fmla="*/ 3237 h 3279" name="TY182"/>
              <a:gd fmla="*/ 1303 w 2255" name="TX183"/>
              <a:gd fmla="*/ 3251 h 3279" name="TY183"/>
              <a:gd fmla="*/ 1264 w 2255" name="TX184"/>
              <a:gd fmla="*/ 3263 h 3279" name="TY184"/>
              <a:gd fmla="*/ 1222 w 2255" name="TX185"/>
              <a:gd fmla="*/ 3271 h 3279" name="TY185"/>
              <a:gd fmla="*/ 1176 w 2255" name="TX186"/>
              <a:gd fmla="*/ 3275 h 3279" name="TY186"/>
              <a:gd fmla="*/ 1127 w 2255" name="TX187"/>
              <a:gd fmla="*/ 3277 h 3279" name="TY187"/>
              <a:gd fmla="*/ 1076 w 2255" name="TX188"/>
              <a:gd fmla="*/ 3275 h 3279" name="TY188"/>
              <a:gd fmla="*/ 1028 w 2255" name="TX189"/>
              <a:gd fmla="*/ 3270 h 3279" name="TY189"/>
              <a:gd fmla="*/ 985 w 2255" name="TX190"/>
              <a:gd fmla="*/ 3262 h 3279" name="TY190"/>
              <a:gd fmla="*/ 947 w 2255" name="TX191"/>
              <a:gd fmla="*/ 3249 h 3279" name="TY191"/>
              <a:gd fmla="*/ 911 w 2255" name="TX192"/>
              <a:gd fmla="*/ 3233 h 3279" name="TY192"/>
              <a:gd fmla="*/ 879 w 2255" name="TX193"/>
              <a:gd fmla="*/ 3214 h 3279" name="TY193"/>
              <a:gd fmla="*/ 849 w 2255" name="TX194"/>
              <a:gd fmla="*/ 3192 h 3279" name="TY194"/>
              <a:gd fmla="*/ 823 w 2255" name="TX195"/>
              <a:gd fmla="*/ 3167 h 3279" name="TY195"/>
              <a:gd fmla="*/ 799 w 2255" name="TX196"/>
              <a:gd fmla="*/ 3139 h 3279" name="TY196"/>
              <a:gd fmla="*/ 776 w 2255" name="TX197"/>
              <a:gd fmla="*/ 3107 h 3279" name="TY197"/>
              <a:gd fmla="*/ 756 w 2255" name="TX198"/>
              <a:gd fmla="*/ 3072 h 3279" name="TY198"/>
              <a:gd fmla="*/ 737 w 2255" name="TX199"/>
              <a:gd fmla="*/ 3034 h 3279" name="TY199"/>
              <a:gd fmla="*/ 719 w 2255" name="TX200"/>
              <a:gd fmla="*/ 2993 h 3279" name="TY200"/>
              <a:gd fmla="*/ 702 w 2255" name="TX201"/>
              <a:gd fmla="*/ 2949 h 3279" name="TY201"/>
              <a:gd fmla="*/ 686 w 2255" name="TX202"/>
              <a:gd fmla="*/ 2903 h 3279" name="TY202"/>
              <a:gd fmla="*/ 669 w 2255" name="TX203"/>
              <a:gd fmla="*/ 2853 h 3279" name="TY203"/>
              <a:gd fmla="*/ 653 w 2255" name="TX204"/>
              <a:gd fmla="*/ 2801 h 3279" name="TY204"/>
              <a:gd fmla="*/ 637 w 2255" name="TX205"/>
              <a:gd fmla="*/ 2746 h 3279" name="TY205"/>
              <a:gd fmla="*/ 620 w 2255" name="TX206"/>
              <a:gd fmla="*/ 2689 h 3279" name="TY206"/>
              <a:gd fmla="*/ 602 w 2255" name="TX207"/>
              <a:gd fmla="*/ 2628 h 3279" name="TY207"/>
              <a:gd fmla="*/ 582 w 2255" name="TX208"/>
              <a:gd fmla="*/ 2565 h 3279" name="TY208"/>
              <a:gd fmla="*/ 562 w 2255" name="TX209"/>
              <a:gd fmla="*/ 2499 h 3279" name="TY209"/>
              <a:gd fmla="*/ 539 w 2255" name="TX210"/>
              <a:gd fmla="*/ 2432 h 3279" name="TY210"/>
              <a:gd fmla="*/ 515 w 2255" name="TX211"/>
              <a:gd fmla="*/ 2361 h 3279" name="TY211"/>
              <a:gd fmla="*/ 488 w 2255" name="TX212"/>
              <a:gd fmla="*/ 2293 h 3279" name="TY212"/>
              <a:gd fmla="*/ 458 w 2255" name="TX213"/>
              <a:gd fmla="*/ 2224 h 3279" name="TY213"/>
              <a:gd fmla="*/ 423 w 2255" name="TX214"/>
              <a:gd fmla="*/ 2154 h 3279" name="TY214"/>
              <a:gd fmla="*/ 386 w 2255" name="TX215"/>
              <a:gd fmla="*/ 2082 h 3279" name="TY215"/>
              <a:gd fmla="*/ 347 w 2255" name="TX216"/>
              <a:gd fmla="*/ 2010 h 3279" name="TY216"/>
              <a:gd fmla="*/ 307 w 2255" name="TX217"/>
              <a:gd fmla="*/ 1938 h 3279" name="TY217"/>
              <a:gd fmla="*/ 266 w 2255" name="TX218"/>
              <a:gd fmla="*/ 1864 h 3279" name="TY218"/>
              <a:gd fmla="*/ 226 w 2255" name="TX219"/>
              <a:gd fmla="*/ 1791 h 3279" name="TY219"/>
              <a:gd fmla="*/ 186 w 2255" name="TX220"/>
              <a:gd fmla="*/ 1718 h 3279" name="TY220"/>
              <a:gd fmla="*/ 149 w 2255" name="TX221"/>
              <a:gd fmla="*/ 1643 h 3279" name="TY221"/>
              <a:gd fmla="*/ 114 w 2255" name="TX222"/>
              <a:gd fmla="*/ 1569 h 3279" name="TY222"/>
              <a:gd fmla="*/ 83 w 2255" name="TX223"/>
              <a:gd fmla="*/ 1495 h 3279" name="TY223"/>
              <a:gd fmla="*/ 54 w 2255" name="TX224"/>
              <a:gd fmla="*/ 1421 h 3279" name="TY224"/>
              <a:gd fmla="*/ 31 w 2255" name="TX225"/>
              <a:gd fmla="*/ 1347 h 3279" name="TY225"/>
              <a:gd fmla="*/ 15 w 2255" name="TX226"/>
              <a:gd fmla="*/ 1273 h 3279" name="TY226"/>
              <a:gd fmla="*/ 4 w 2255" name="TX227"/>
              <a:gd fmla="*/ 1199 h 3279" name="TY227"/>
              <a:gd fmla="*/ 0 w 2255" name="TX228"/>
              <a:gd fmla="*/ 1127 h 3279" name="TY228"/>
              <a:gd fmla="*/ 3 w 2255" name="TX229"/>
              <a:gd fmla="*/ 1042 h 3279" name="TY229"/>
              <a:gd fmla="*/ 13 w 2255" name="TX230"/>
              <a:gd fmla="*/ 961 h 3279" name="TY230"/>
              <a:gd fmla="*/ 27 w 2255" name="TX231"/>
              <a:gd fmla="*/ 880 h 3279" name="TY231"/>
              <a:gd fmla="*/ 48 w 2255" name="TX232"/>
              <a:gd fmla="*/ 801 h 3279" name="TY232"/>
              <a:gd fmla="*/ 73 w 2255" name="TX233"/>
              <a:gd fmla="*/ 725 h 3279" name="TY233"/>
              <a:gd fmla="*/ 105 w 2255" name="TX234"/>
              <a:gd fmla="*/ 652 h 3279" name="TY234"/>
              <a:gd fmla="*/ 140 w 2255" name="TX235"/>
              <a:gd fmla="*/ 581 h 3279" name="TY235"/>
              <a:gd fmla="*/ 181 w 2255" name="TX236"/>
              <a:gd fmla="*/ 513 h 3279" name="TY236"/>
              <a:gd fmla="*/ 226 w 2255" name="TX237"/>
              <a:gd fmla="*/ 449 h 3279" name="TY237"/>
              <a:gd fmla="*/ 276 w 2255" name="TX238"/>
              <a:gd fmla="*/ 388 h 3279" name="TY238"/>
              <a:gd fmla="*/ 330 w 2255" name="TX239"/>
              <a:gd fmla="*/ 330 h 3279" name="TY239"/>
              <a:gd fmla="*/ 387 w 2255" name="TX240"/>
              <a:gd fmla="*/ 277 h 3279" name="TY240"/>
              <a:gd fmla="*/ 448 w 2255" name="TX241"/>
              <a:gd fmla="*/ 227 h 3279" name="TY241"/>
              <a:gd fmla="*/ 513 w 2255" name="TX242"/>
              <a:gd fmla="*/ 181 h 3279" name="TY242"/>
              <a:gd fmla="*/ 581 w 2255" name="TX243"/>
              <a:gd fmla="*/ 141 h 3279" name="TY243"/>
              <a:gd fmla="*/ 651 w 2255" name="TX244"/>
              <a:gd fmla="*/ 105 h 3279" name="TY244"/>
              <a:gd fmla="*/ 725 w 2255" name="TX245"/>
              <a:gd fmla="*/ 74 h 3279" name="TY245"/>
              <a:gd fmla="*/ 801 w 2255" name="TX246"/>
              <a:gd fmla="*/ 47 h 3279" name="TY246"/>
              <a:gd fmla="*/ 880 w 2255" name="TX247"/>
              <a:gd fmla="*/ 28 h 3279" name="TY247"/>
              <a:gd fmla="*/ 960 w 2255" name="TX248"/>
              <a:gd fmla="*/ 13 h 3279" name="TY248"/>
              <a:gd fmla="*/ 1042 w 2255" name="TX249"/>
              <a:gd fmla="*/ 3 h 3279" name="TY249"/>
              <a:gd fmla="*/ 1127 w 2255" name="TX250"/>
              <a:gd fmla="*/ 0 h 3279" name="TY250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</a:cxnLst>
            <a:rect l="l" t="t" r="r" b="b"/>
            <a:pathLst>
              <a:path w="2255" h="3279">
                <a:moveTo>
                  <a:pt x="1356" y="2890"/>
                </a:moveTo>
                <a:lnTo>
                  <a:pt x="922" y="2944"/>
                </a:lnTo>
                <a:lnTo>
                  <a:pt x="939" y="2979"/>
                </a:lnTo>
                <a:lnTo>
                  <a:pt x="957" y="3007"/>
                </a:lnTo>
                <a:lnTo>
                  <a:pt x="975" y="3029"/>
                </a:lnTo>
                <a:lnTo>
                  <a:pt x="995" y="3046"/>
                </a:lnTo>
                <a:lnTo>
                  <a:pt x="1016" y="3057"/>
                </a:lnTo>
                <a:lnTo>
                  <a:pt x="1039" y="3065"/>
                </a:lnTo>
                <a:lnTo>
                  <a:pt x="1065" y="3070"/>
                </a:lnTo>
                <a:lnTo>
                  <a:pt x="1093" y="3072"/>
                </a:lnTo>
                <a:lnTo>
                  <a:pt x="1127" y="3072"/>
                </a:lnTo>
                <a:lnTo>
                  <a:pt x="1155" y="3072"/>
                </a:lnTo>
                <a:lnTo>
                  <a:pt x="1181" y="3071"/>
                </a:lnTo>
                <a:lnTo>
                  <a:pt x="1204" y="3068"/>
                </a:lnTo>
                <a:lnTo>
                  <a:pt x="1225" y="3063"/>
                </a:lnTo>
                <a:lnTo>
                  <a:pt x="1245" y="3055"/>
                </a:lnTo>
                <a:lnTo>
                  <a:pt x="1263" y="3045"/>
                </a:lnTo>
                <a:lnTo>
                  <a:pt x="1280" y="3030"/>
                </a:lnTo>
                <a:lnTo>
                  <a:pt x="1295" y="3012"/>
                </a:lnTo>
                <a:lnTo>
                  <a:pt x="1310" y="2989"/>
                </a:lnTo>
                <a:lnTo>
                  <a:pt x="1326" y="2962"/>
                </a:lnTo>
                <a:lnTo>
                  <a:pt x="1341" y="2928"/>
                </a:lnTo>
                <a:lnTo>
                  <a:pt x="1356" y="2890"/>
                </a:lnTo>
                <a:close/>
                <a:moveTo>
                  <a:pt x="1456" y="2570"/>
                </a:moveTo>
                <a:lnTo>
                  <a:pt x="822" y="2649"/>
                </a:lnTo>
                <a:lnTo>
                  <a:pt x="822" y="2651"/>
                </a:lnTo>
                <a:lnTo>
                  <a:pt x="823" y="2653"/>
                </a:lnTo>
                <a:lnTo>
                  <a:pt x="837" y="2698"/>
                </a:lnTo>
                <a:lnTo>
                  <a:pt x="849" y="2740"/>
                </a:lnTo>
                <a:lnTo>
                  <a:pt x="862" y="2779"/>
                </a:lnTo>
                <a:lnTo>
                  <a:pt x="873" y="2813"/>
                </a:lnTo>
                <a:lnTo>
                  <a:pt x="884" y="2846"/>
                </a:lnTo>
                <a:lnTo>
                  <a:pt x="1392" y="2783"/>
                </a:lnTo>
                <a:lnTo>
                  <a:pt x="1403" y="2745"/>
                </a:lnTo>
                <a:lnTo>
                  <a:pt x="1416" y="2704"/>
                </a:lnTo>
                <a:lnTo>
                  <a:pt x="1428" y="2660"/>
                </a:lnTo>
                <a:lnTo>
                  <a:pt x="1442" y="2616"/>
                </a:lnTo>
                <a:lnTo>
                  <a:pt x="1456" y="2570"/>
                </a:lnTo>
                <a:close/>
                <a:moveTo>
                  <a:pt x="729" y="2356"/>
                </a:moveTo>
                <a:lnTo>
                  <a:pt x="752" y="2423"/>
                </a:lnTo>
                <a:lnTo>
                  <a:pt x="773" y="2488"/>
                </a:lnTo>
                <a:lnTo>
                  <a:pt x="792" y="2550"/>
                </a:lnTo>
                <a:lnTo>
                  <a:pt x="1488" y="2464"/>
                </a:lnTo>
                <a:lnTo>
                  <a:pt x="1506" y="2410"/>
                </a:lnTo>
                <a:lnTo>
                  <a:pt x="1525" y="2356"/>
                </a:lnTo>
                <a:lnTo>
                  <a:pt x="729" y="2356"/>
                </a:lnTo>
                <a:close/>
                <a:moveTo>
                  <a:pt x="1127" y="206"/>
                </a:moveTo>
                <a:lnTo>
                  <a:pt x="1051" y="209"/>
                </a:lnTo>
                <a:lnTo>
                  <a:pt x="977" y="217"/>
                </a:lnTo>
                <a:lnTo>
                  <a:pt x="905" y="232"/>
                </a:lnTo>
                <a:lnTo>
                  <a:pt x="836" y="253"/>
                </a:lnTo>
                <a:lnTo>
                  <a:pt x="768" y="278"/>
                </a:lnTo>
                <a:lnTo>
                  <a:pt x="703" y="308"/>
                </a:lnTo>
                <a:lnTo>
                  <a:pt x="641" y="344"/>
                </a:lnTo>
                <a:lnTo>
                  <a:pt x="582" y="384"/>
                </a:lnTo>
                <a:lnTo>
                  <a:pt x="527" y="428"/>
                </a:lnTo>
                <a:lnTo>
                  <a:pt x="475" y="476"/>
                </a:lnTo>
                <a:lnTo>
                  <a:pt x="427" y="527"/>
                </a:lnTo>
                <a:lnTo>
                  <a:pt x="383" y="583"/>
                </a:lnTo>
                <a:lnTo>
                  <a:pt x="344" y="641"/>
                </a:lnTo>
                <a:lnTo>
                  <a:pt x="308" y="703"/>
                </a:lnTo>
                <a:lnTo>
                  <a:pt x="278" y="768"/>
                </a:lnTo>
                <a:lnTo>
                  <a:pt x="252" y="836"/>
                </a:lnTo>
                <a:lnTo>
                  <a:pt x="231" y="905"/>
                </a:lnTo>
                <a:lnTo>
                  <a:pt x="217" y="977"/>
                </a:lnTo>
                <a:lnTo>
                  <a:pt x="208" y="1051"/>
                </a:lnTo>
                <a:lnTo>
                  <a:pt x="205" y="1127"/>
                </a:lnTo>
                <a:lnTo>
                  <a:pt x="207" y="1180"/>
                </a:lnTo>
                <a:lnTo>
                  <a:pt x="216" y="1234"/>
                </a:lnTo>
                <a:lnTo>
                  <a:pt x="228" y="1290"/>
                </a:lnTo>
                <a:lnTo>
                  <a:pt x="246" y="1346"/>
                </a:lnTo>
                <a:lnTo>
                  <a:pt x="267" y="1404"/>
                </a:lnTo>
                <a:lnTo>
                  <a:pt x="291" y="1462"/>
                </a:lnTo>
                <a:lnTo>
                  <a:pt x="317" y="1522"/>
                </a:lnTo>
                <a:lnTo>
                  <a:pt x="347" y="1581"/>
                </a:lnTo>
                <a:lnTo>
                  <a:pt x="378" y="1641"/>
                </a:lnTo>
                <a:lnTo>
                  <a:pt x="411" y="1701"/>
                </a:lnTo>
                <a:lnTo>
                  <a:pt x="443" y="1762"/>
                </a:lnTo>
                <a:lnTo>
                  <a:pt x="477" y="1822"/>
                </a:lnTo>
                <a:lnTo>
                  <a:pt x="537" y="1930"/>
                </a:lnTo>
                <a:lnTo>
                  <a:pt x="595" y="2040"/>
                </a:lnTo>
                <a:lnTo>
                  <a:pt x="649" y="2150"/>
                </a:lnTo>
                <a:lnTo>
                  <a:pt x="1605" y="2150"/>
                </a:lnTo>
                <a:lnTo>
                  <a:pt x="1659" y="2040"/>
                </a:lnTo>
                <a:lnTo>
                  <a:pt x="1716" y="1930"/>
                </a:lnTo>
                <a:lnTo>
                  <a:pt x="1776" y="1823"/>
                </a:lnTo>
                <a:lnTo>
                  <a:pt x="1810" y="1762"/>
                </a:lnTo>
                <a:lnTo>
                  <a:pt x="1843" y="1701"/>
                </a:lnTo>
                <a:lnTo>
                  <a:pt x="1875" y="1641"/>
                </a:lnTo>
                <a:lnTo>
                  <a:pt x="1906" y="1581"/>
                </a:lnTo>
                <a:lnTo>
                  <a:pt x="1935" y="1521"/>
                </a:lnTo>
                <a:lnTo>
                  <a:pt x="1963" y="1461"/>
                </a:lnTo>
                <a:lnTo>
                  <a:pt x="1987" y="1403"/>
                </a:lnTo>
                <a:lnTo>
                  <a:pt x="2008" y="1345"/>
                </a:lnTo>
                <a:lnTo>
                  <a:pt x="2024" y="1288"/>
                </a:lnTo>
                <a:lnTo>
                  <a:pt x="2037" y="1233"/>
                </a:lnTo>
                <a:lnTo>
                  <a:pt x="2045" y="1180"/>
                </a:lnTo>
                <a:lnTo>
                  <a:pt x="2048" y="1127"/>
                </a:lnTo>
                <a:lnTo>
                  <a:pt x="2045" y="1051"/>
                </a:lnTo>
                <a:lnTo>
                  <a:pt x="2036" y="977"/>
                </a:lnTo>
                <a:lnTo>
                  <a:pt x="2021" y="905"/>
                </a:lnTo>
                <a:lnTo>
                  <a:pt x="2001" y="836"/>
                </a:lnTo>
                <a:lnTo>
                  <a:pt x="1975" y="768"/>
                </a:lnTo>
                <a:lnTo>
                  <a:pt x="1945" y="703"/>
                </a:lnTo>
                <a:lnTo>
                  <a:pt x="1910" y="641"/>
                </a:lnTo>
                <a:lnTo>
                  <a:pt x="1870" y="583"/>
                </a:lnTo>
                <a:lnTo>
                  <a:pt x="1825" y="527"/>
                </a:lnTo>
                <a:lnTo>
                  <a:pt x="1778" y="476"/>
                </a:lnTo>
                <a:lnTo>
                  <a:pt x="1726" y="428"/>
                </a:lnTo>
                <a:lnTo>
                  <a:pt x="1670" y="384"/>
                </a:lnTo>
                <a:lnTo>
                  <a:pt x="1612" y="344"/>
                </a:lnTo>
                <a:lnTo>
                  <a:pt x="1550" y="308"/>
                </a:lnTo>
                <a:lnTo>
                  <a:pt x="1485" y="278"/>
                </a:lnTo>
                <a:lnTo>
                  <a:pt x="1417" y="253"/>
                </a:lnTo>
                <a:lnTo>
                  <a:pt x="1348" y="232"/>
                </a:lnTo>
                <a:lnTo>
                  <a:pt x="1276" y="217"/>
                </a:lnTo>
                <a:lnTo>
                  <a:pt x="1202" y="209"/>
                </a:lnTo>
                <a:lnTo>
                  <a:pt x="1127" y="206"/>
                </a:lnTo>
                <a:close/>
                <a:moveTo>
                  <a:pt x="1127" y="0"/>
                </a:moveTo>
                <a:lnTo>
                  <a:pt x="1211" y="3"/>
                </a:lnTo>
                <a:lnTo>
                  <a:pt x="1293" y="13"/>
                </a:lnTo>
                <a:lnTo>
                  <a:pt x="1373" y="28"/>
                </a:lnTo>
                <a:lnTo>
                  <a:pt x="1452" y="47"/>
                </a:lnTo>
                <a:lnTo>
                  <a:pt x="1528" y="74"/>
                </a:lnTo>
                <a:lnTo>
                  <a:pt x="1601" y="105"/>
                </a:lnTo>
                <a:lnTo>
                  <a:pt x="1672" y="141"/>
                </a:lnTo>
                <a:lnTo>
                  <a:pt x="1740" y="181"/>
                </a:lnTo>
                <a:lnTo>
                  <a:pt x="1804" y="227"/>
                </a:lnTo>
                <a:lnTo>
                  <a:pt x="1865" y="277"/>
                </a:lnTo>
                <a:lnTo>
                  <a:pt x="1923" y="330"/>
                </a:lnTo>
                <a:lnTo>
                  <a:pt x="1976" y="388"/>
                </a:lnTo>
                <a:lnTo>
                  <a:pt x="2026" y="449"/>
                </a:lnTo>
                <a:lnTo>
                  <a:pt x="2072" y="513"/>
                </a:lnTo>
                <a:lnTo>
                  <a:pt x="2112" y="581"/>
                </a:lnTo>
                <a:lnTo>
                  <a:pt x="2148" y="652"/>
                </a:lnTo>
                <a:lnTo>
                  <a:pt x="2179" y="725"/>
                </a:lnTo>
                <a:lnTo>
                  <a:pt x="2206" y="801"/>
                </a:lnTo>
                <a:lnTo>
                  <a:pt x="2225" y="880"/>
                </a:lnTo>
                <a:lnTo>
                  <a:pt x="2241" y="961"/>
                </a:lnTo>
                <a:lnTo>
                  <a:pt x="2250" y="1042"/>
                </a:lnTo>
                <a:lnTo>
                  <a:pt x="2253" y="1127"/>
                </a:lnTo>
                <a:lnTo>
                  <a:pt x="2250" y="1195"/>
                </a:lnTo>
                <a:lnTo>
                  <a:pt x="2240" y="1264"/>
                </a:lnTo>
                <a:lnTo>
                  <a:pt x="2224" y="1333"/>
                </a:lnTo>
                <a:lnTo>
                  <a:pt x="2203" y="1404"/>
                </a:lnTo>
                <a:lnTo>
                  <a:pt x="2179" y="1474"/>
                </a:lnTo>
                <a:lnTo>
                  <a:pt x="2150" y="1544"/>
                </a:lnTo>
                <a:lnTo>
                  <a:pt x="2118" y="1614"/>
                </a:lnTo>
                <a:lnTo>
                  <a:pt x="2083" y="1684"/>
                </a:lnTo>
                <a:lnTo>
                  <a:pt x="2047" y="1754"/>
                </a:lnTo>
                <a:lnTo>
                  <a:pt x="2010" y="1824"/>
                </a:lnTo>
                <a:lnTo>
                  <a:pt x="1971" y="1894"/>
                </a:lnTo>
                <a:lnTo>
                  <a:pt x="1932" y="1963"/>
                </a:lnTo>
                <a:lnTo>
                  <a:pt x="1895" y="2031"/>
                </a:lnTo>
                <a:lnTo>
                  <a:pt x="1858" y="2099"/>
                </a:lnTo>
                <a:lnTo>
                  <a:pt x="1823" y="2166"/>
                </a:lnTo>
                <a:lnTo>
                  <a:pt x="1792" y="2233"/>
                </a:lnTo>
                <a:lnTo>
                  <a:pt x="1763" y="2298"/>
                </a:lnTo>
                <a:lnTo>
                  <a:pt x="1737" y="2363"/>
                </a:lnTo>
                <a:lnTo>
                  <a:pt x="1714" y="2431"/>
                </a:lnTo>
                <a:lnTo>
                  <a:pt x="1692" y="2496"/>
                </a:lnTo>
                <a:lnTo>
                  <a:pt x="1672" y="2559"/>
                </a:lnTo>
                <a:lnTo>
                  <a:pt x="1655" y="2620"/>
                </a:lnTo>
                <a:lnTo>
                  <a:pt x="1637" y="2678"/>
                </a:lnTo>
                <a:lnTo>
                  <a:pt x="1621" y="2734"/>
                </a:lnTo>
                <a:lnTo>
                  <a:pt x="1605" y="2787"/>
                </a:lnTo>
                <a:lnTo>
                  <a:pt x="1590" y="2838"/>
                </a:lnTo>
                <a:lnTo>
                  <a:pt x="1574" y="2887"/>
                </a:lnTo>
                <a:lnTo>
                  <a:pt x="1559" y="2933"/>
                </a:lnTo>
                <a:lnTo>
                  <a:pt x="1544" y="2976"/>
                </a:lnTo>
                <a:lnTo>
                  <a:pt x="1527" y="3015"/>
                </a:lnTo>
                <a:lnTo>
                  <a:pt x="1509" y="3053"/>
                </a:lnTo>
                <a:lnTo>
                  <a:pt x="1490" y="3089"/>
                </a:lnTo>
                <a:lnTo>
                  <a:pt x="1470" y="3120"/>
                </a:lnTo>
                <a:lnTo>
                  <a:pt x="1448" y="3149"/>
                </a:lnTo>
                <a:lnTo>
                  <a:pt x="1424" y="3176"/>
                </a:lnTo>
                <a:lnTo>
                  <a:pt x="1398" y="3200"/>
                </a:lnTo>
                <a:lnTo>
                  <a:pt x="1369" y="3220"/>
                </a:lnTo>
                <a:lnTo>
                  <a:pt x="1337" y="3237"/>
                </a:lnTo>
                <a:lnTo>
                  <a:pt x="1303" y="3251"/>
                </a:lnTo>
                <a:lnTo>
                  <a:pt x="1264" y="3263"/>
                </a:lnTo>
                <a:lnTo>
                  <a:pt x="1222" y="3271"/>
                </a:lnTo>
                <a:lnTo>
                  <a:pt x="1176" y="3275"/>
                </a:lnTo>
                <a:lnTo>
                  <a:pt x="1127" y="3277"/>
                </a:lnTo>
                <a:lnTo>
                  <a:pt x="1076" y="3275"/>
                </a:lnTo>
                <a:lnTo>
                  <a:pt x="1028" y="3270"/>
                </a:lnTo>
                <a:lnTo>
                  <a:pt x="985" y="3262"/>
                </a:lnTo>
                <a:lnTo>
                  <a:pt x="947" y="3249"/>
                </a:lnTo>
                <a:lnTo>
                  <a:pt x="911" y="3233"/>
                </a:lnTo>
                <a:lnTo>
                  <a:pt x="879" y="3214"/>
                </a:lnTo>
                <a:lnTo>
                  <a:pt x="849" y="3192"/>
                </a:lnTo>
                <a:lnTo>
                  <a:pt x="823" y="3167"/>
                </a:lnTo>
                <a:lnTo>
                  <a:pt x="799" y="3139"/>
                </a:lnTo>
                <a:lnTo>
                  <a:pt x="776" y="3107"/>
                </a:lnTo>
                <a:lnTo>
                  <a:pt x="756" y="3072"/>
                </a:lnTo>
                <a:lnTo>
                  <a:pt x="737" y="3034"/>
                </a:lnTo>
                <a:lnTo>
                  <a:pt x="719" y="2993"/>
                </a:lnTo>
                <a:lnTo>
                  <a:pt x="702" y="2949"/>
                </a:lnTo>
                <a:lnTo>
                  <a:pt x="686" y="2903"/>
                </a:lnTo>
                <a:lnTo>
                  <a:pt x="669" y="2853"/>
                </a:lnTo>
                <a:lnTo>
                  <a:pt x="653" y="2801"/>
                </a:lnTo>
                <a:lnTo>
                  <a:pt x="637" y="2746"/>
                </a:lnTo>
                <a:lnTo>
                  <a:pt x="620" y="2689"/>
                </a:lnTo>
                <a:lnTo>
                  <a:pt x="602" y="2628"/>
                </a:lnTo>
                <a:lnTo>
                  <a:pt x="582" y="2565"/>
                </a:lnTo>
                <a:lnTo>
                  <a:pt x="562" y="2499"/>
                </a:lnTo>
                <a:lnTo>
                  <a:pt x="539" y="2432"/>
                </a:lnTo>
                <a:lnTo>
                  <a:pt x="515" y="2361"/>
                </a:lnTo>
                <a:lnTo>
                  <a:pt x="488" y="2293"/>
                </a:lnTo>
                <a:lnTo>
                  <a:pt x="458" y="2224"/>
                </a:lnTo>
                <a:lnTo>
                  <a:pt x="423" y="2154"/>
                </a:lnTo>
                <a:lnTo>
                  <a:pt x="386" y="2082"/>
                </a:lnTo>
                <a:lnTo>
                  <a:pt x="347" y="2010"/>
                </a:lnTo>
                <a:lnTo>
                  <a:pt x="307" y="1938"/>
                </a:lnTo>
                <a:lnTo>
                  <a:pt x="266" y="1864"/>
                </a:lnTo>
                <a:lnTo>
                  <a:pt x="226" y="1791"/>
                </a:lnTo>
                <a:lnTo>
                  <a:pt x="186" y="1718"/>
                </a:lnTo>
                <a:lnTo>
                  <a:pt x="149" y="1643"/>
                </a:lnTo>
                <a:lnTo>
                  <a:pt x="114" y="1569"/>
                </a:lnTo>
                <a:lnTo>
                  <a:pt x="83" y="1495"/>
                </a:lnTo>
                <a:lnTo>
                  <a:pt x="54" y="1421"/>
                </a:lnTo>
                <a:lnTo>
                  <a:pt x="31" y="1347"/>
                </a:lnTo>
                <a:lnTo>
                  <a:pt x="15" y="1273"/>
                </a:lnTo>
                <a:lnTo>
                  <a:pt x="4" y="1199"/>
                </a:lnTo>
                <a:lnTo>
                  <a:pt x="0" y="1127"/>
                </a:lnTo>
                <a:lnTo>
                  <a:pt x="3" y="1042"/>
                </a:lnTo>
                <a:lnTo>
                  <a:pt x="13" y="961"/>
                </a:lnTo>
                <a:lnTo>
                  <a:pt x="27" y="880"/>
                </a:lnTo>
                <a:lnTo>
                  <a:pt x="48" y="801"/>
                </a:lnTo>
                <a:lnTo>
                  <a:pt x="73" y="725"/>
                </a:lnTo>
                <a:lnTo>
                  <a:pt x="105" y="652"/>
                </a:lnTo>
                <a:lnTo>
                  <a:pt x="140" y="581"/>
                </a:lnTo>
                <a:lnTo>
                  <a:pt x="181" y="513"/>
                </a:lnTo>
                <a:lnTo>
                  <a:pt x="226" y="449"/>
                </a:lnTo>
                <a:lnTo>
                  <a:pt x="276" y="388"/>
                </a:lnTo>
                <a:lnTo>
                  <a:pt x="330" y="330"/>
                </a:lnTo>
                <a:lnTo>
                  <a:pt x="387" y="277"/>
                </a:lnTo>
                <a:lnTo>
                  <a:pt x="448" y="227"/>
                </a:lnTo>
                <a:lnTo>
                  <a:pt x="513" y="181"/>
                </a:lnTo>
                <a:lnTo>
                  <a:pt x="581" y="141"/>
                </a:lnTo>
                <a:lnTo>
                  <a:pt x="651" y="105"/>
                </a:lnTo>
                <a:lnTo>
                  <a:pt x="725" y="74"/>
                </a:lnTo>
                <a:lnTo>
                  <a:pt x="801" y="47"/>
                </a:lnTo>
                <a:lnTo>
                  <a:pt x="880" y="28"/>
                </a:lnTo>
                <a:lnTo>
                  <a:pt x="960" y="13"/>
                </a:lnTo>
                <a:lnTo>
                  <a:pt x="1042" y="3"/>
                </a:lnTo>
                <a:lnTo>
                  <a:pt x="1127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6" name="도형 33"/>
          <p:cNvSpPr>
            <a:spLocks/>
          </p:cNvSpPr>
          <p:nvPr/>
        </p:nvSpPr>
        <p:spPr>
          <a:xfrm rot="0">
            <a:off x="5021580" y="2883535"/>
            <a:ext cx="621030" cy="621030"/>
          </a:xfrm>
          <a:custGeom>
            <a:gdLst>
              <a:gd fmla="*/ 615 w 667" name="TX0"/>
              <a:gd fmla="*/ 0 h 667" name="TY0"/>
              <a:gd fmla="*/ 631 w 667" name="TX1"/>
              <a:gd fmla="*/ 3 h 667" name="TY1"/>
              <a:gd fmla="*/ 644 w 667" name="TX2"/>
              <a:gd fmla="*/ 10 h 667" name="TY2"/>
              <a:gd fmla="*/ 656 w 667" name="TX3"/>
              <a:gd fmla="*/ 21 h 667" name="TY3"/>
              <a:gd fmla="*/ 663 w 667" name="TX4"/>
              <a:gd fmla="*/ 35 h 667" name="TY4"/>
              <a:gd fmla="*/ 665 w 667" name="TX5"/>
              <a:gd fmla="*/ 51 h 667" name="TY5"/>
              <a:gd fmla="*/ 663 w 667" name="TX6"/>
              <a:gd fmla="*/ 67 h 667" name="TY6"/>
              <a:gd fmla="*/ 656 w 667" name="TX7"/>
              <a:gd fmla="*/ 82 h 667" name="TY7"/>
              <a:gd fmla="*/ 644 w 667" name="TX8"/>
              <a:gd fmla="*/ 93 h 667" name="TY8"/>
              <a:gd fmla="*/ 631 w 667" name="TX9"/>
              <a:gd fmla="*/ 100 h 667" name="TY9"/>
              <a:gd fmla="*/ 615 w 667" name="TX10"/>
              <a:gd fmla="*/ 103 h 667" name="TY10"/>
              <a:gd fmla="*/ 558 w 667" name="TX11"/>
              <a:gd fmla="*/ 106 h 667" name="TY11"/>
              <a:gd fmla="*/ 505 w 667" name="TX12"/>
              <a:gd fmla="*/ 115 h 667" name="TY12"/>
              <a:gd fmla="*/ 453 w 667" name="TX13"/>
              <a:gd fmla="*/ 129 h 667" name="TY13"/>
              <a:gd fmla="*/ 403 w 667" name="TX14"/>
              <a:gd fmla="*/ 148 h 667" name="TY14"/>
              <a:gd fmla="*/ 356 w 667" name="TX15"/>
              <a:gd fmla="*/ 172 h 667" name="TY15"/>
              <a:gd fmla="*/ 312 w 667" name="TX16"/>
              <a:gd fmla="*/ 202 h 667" name="TY16"/>
              <a:gd fmla="*/ 271 w 667" name="TX17"/>
              <a:gd fmla="*/ 235 h 667" name="TY17"/>
              <a:gd fmla="*/ 235 w 667" name="TX18"/>
              <a:gd fmla="*/ 272 h 667" name="TY18"/>
              <a:gd fmla="*/ 201 w 667" name="TX19"/>
              <a:gd fmla="*/ 313 h 667" name="TY19"/>
              <a:gd fmla="*/ 173 w 667" name="TX20"/>
              <a:gd fmla="*/ 357 h 667" name="TY20"/>
              <a:gd fmla="*/ 148 w 667" name="TX21"/>
              <a:gd fmla="*/ 404 h 667" name="TY21"/>
              <a:gd fmla="*/ 129 w 667" name="TX22"/>
              <a:gd fmla="*/ 453 h 667" name="TY22"/>
              <a:gd fmla="*/ 114 w 667" name="TX23"/>
              <a:gd fmla="*/ 505 h 667" name="TY23"/>
              <a:gd fmla="*/ 106 w 667" name="TX24"/>
              <a:gd fmla="*/ 559 h 667" name="TY24"/>
              <a:gd fmla="*/ 103 w 667" name="TX25"/>
              <a:gd fmla="*/ 615 h 667" name="TY25"/>
              <a:gd fmla="*/ 100 w 667" name="TX26"/>
              <a:gd fmla="*/ 631 h 667" name="TY26"/>
              <a:gd fmla="*/ 92 w 667" name="TX27"/>
              <a:gd fmla="*/ 645 h 667" name="TY27"/>
              <a:gd fmla="*/ 82 w 667" name="TX28"/>
              <a:gd fmla="*/ 656 h 667" name="TY28"/>
              <a:gd fmla="*/ 67 w 667" name="TX29"/>
              <a:gd fmla="*/ 663 h 667" name="TY29"/>
              <a:gd fmla="*/ 51 w 667" name="TX30"/>
              <a:gd fmla="*/ 665 h 667" name="TY30"/>
              <a:gd fmla="*/ 35 w 667" name="TX31"/>
              <a:gd fmla="*/ 663 h 667" name="TY31"/>
              <a:gd fmla="*/ 21 w 667" name="TX32"/>
              <a:gd fmla="*/ 656 h 667" name="TY32"/>
              <a:gd fmla="*/ 10 w 667" name="TX33"/>
              <a:gd fmla="*/ 645 h 667" name="TY33"/>
              <a:gd fmla="*/ 2 w 667" name="TX34"/>
              <a:gd fmla="*/ 631 h 667" name="TY34"/>
              <a:gd fmla="*/ 0 w 667" name="TX35"/>
              <a:gd fmla="*/ 615 h 667" name="TY35"/>
              <a:gd fmla="*/ 3 w 667" name="TX36"/>
              <a:gd fmla="*/ 552 h 667" name="TY36"/>
              <a:gd fmla="*/ 13 w 667" name="TX37"/>
              <a:gd fmla="*/ 491 h 667" name="TY37"/>
              <a:gd fmla="*/ 27 w 667" name="TX38"/>
              <a:gd fmla="*/ 432 h 667" name="TY38"/>
              <a:gd fmla="*/ 48 w 667" name="TX39"/>
              <a:gd fmla="*/ 375 h 667" name="TY39"/>
              <a:gd fmla="*/ 74 w 667" name="TX40"/>
              <a:gd fmla="*/ 322 h 667" name="TY40"/>
              <a:gd fmla="*/ 105 w 667" name="TX41"/>
              <a:gd fmla="*/ 272 h 667" name="TY41"/>
              <a:gd fmla="*/ 140 w 667" name="TX42"/>
              <a:gd fmla="*/ 224 h 667" name="TY42"/>
              <a:gd fmla="*/ 180 w 667" name="TX43"/>
              <a:gd fmla="*/ 181 h 667" name="TY43"/>
              <a:gd fmla="*/ 224 w 667" name="TX44"/>
              <a:gd fmla="*/ 141 h 667" name="TY44"/>
              <a:gd fmla="*/ 271 w 667" name="TX45"/>
              <a:gd fmla="*/ 105 h 667" name="TY45"/>
              <a:gd fmla="*/ 322 w 667" name="TX46"/>
              <a:gd fmla="*/ 75 h 667" name="TY46"/>
              <a:gd fmla="*/ 375 w 667" name="TX47"/>
              <a:gd fmla="*/ 49 h 667" name="TY47"/>
              <a:gd fmla="*/ 432 w 667" name="TX48"/>
              <a:gd fmla="*/ 28 h 667" name="TY48"/>
              <a:gd fmla="*/ 491 w 667" name="TX49"/>
              <a:gd fmla="*/ 13 h 667" name="TY49"/>
              <a:gd fmla="*/ 552 w 667" name="TX50"/>
              <a:gd fmla="*/ 4 h 667" name="TY50"/>
              <a:gd fmla="*/ 615 w 667" name="TX51"/>
              <a:gd fmla="*/ 0 h 667" name="TY51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</a:cxnLst>
            <a:rect l="l" t="t" r="r" b="b"/>
            <a:pathLst>
              <a:path w="667" h="667">
                <a:moveTo>
                  <a:pt x="615" y="0"/>
                </a:moveTo>
                <a:lnTo>
                  <a:pt x="631" y="3"/>
                </a:lnTo>
                <a:lnTo>
                  <a:pt x="644" y="10"/>
                </a:lnTo>
                <a:lnTo>
                  <a:pt x="656" y="21"/>
                </a:lnTo>
                <a:lnTo>
                  <a:pt x="663" y="35"/>
                </a:lnTo>
                <a:lnTo>
                  <a:pt x="665" y="51"/>
                </a:lnTo>
                <a:lnTo>
                  <a:pt x="663" y="67"/>
                </a:lnTo>
                <a:lnTo>
                  <a:pt x="656" y="82"/>
                </a:lnTo>
                <a:lnTo>
                  <a:pt x="644" y="93"/>
                </a:lnTo>
                <a:lnTo>
                  <a:pt x="631" y="100"/>
                </a:lnTo>
                <a:lnTo>
                  <a:pt x="615" y="103"/>
                </a:lnTo>
                <a:lnTo>
                  <a:pt x="558" y="106"/>
                </a:lnTo>
                <a:lnTo>
                  <a:pt x="505" y="115"/>
                </a:lnTo>
                <a:lnTo>
                  <a:pt x="453" y="129"/>
                </a:lnTo>
                <a:lnTo>
                  <a:pt x="403" y="148"/>
                </a:lnTo>
                <a:lnTo>
                  <a:pt x="356" y="172"/>
                </a:lnTo>
                <a:lnTo>
                  <a:pt x="312" y="202"/>
                </a:lnTo>
                <a:lnTo>
                  <a:pt x="271" y="235"/>
                </a:lnTo>
                <a:lnTo>
                  <a:pt x="235" y="272"/>
                </a:lnTo>
                <a:lnTo>
                  <a:pt x="201" y="313"/>
                </a:lnTo>
                <a:lnTo>
                  <a:pt x="173" y="357"/>
                </a:lnTo>
                <a:lnTo>
                  <a:pt x="148" y="404"/>
                </a:lnTo>
                <a:lnTo>
                  <a:pt x="129" y="453"/>
                </a:lnTo>
                <a:lnTo>
                  <a:pt x="114" y="505"/>
                </a:lnTo>
                <a:lnTo>
                  <a:pt x="106" y="559"/>
                </a:lnTo>
                <a:lnTo>
                  <a:pt x="103" y="615"/>
                </a:lnTo>
                <a:lnTo>
                  <a:pt x="100" y="631"/>
                </a:lnTo>
                <a:lnTo>
                  <a:pt x="92" y="645"/>
                </a:lnTo>
                <a:lnTo>
                  <a:pt x="82" y="656"/>
                </a:lnTo>
                <a:lnTo>
                  <a:pt x="67" y="663"/>
                </a:lnTo>
                <a:lnTo>
                  <a:pt x="51" y="665"/>
                </a:lnTo>
                <a:lnTo>
                  <a:pt x="35" y="663"/>
                </a:lnTo>
                <a:lnTo>
                  <a:pt x="21" y="656"/>
                </a:lnTo>
                <a:lnTo>
                  <a:pt x="10" y="645"/>
                </a:lnTo>
                <a:lnTo>
                  <a:pt x="2" y="631"/>
                </a:lnTo>
                <a:lnTo>
                  <a:pt x="0" y="615"/>
                </a:lnTo>
                <a:lnTo>
                  <a:pt x="3" y="552"/>
                </a:lnTo>
                <a:lnTo>
                  <a:pt x="13" y="491"/>
                </a:lnTo>
                <a:lnTo>
                  <a:pt x="27" y="432"/>
                </a:lnTo>
                <a:lnTo>
                  <a:pt x="48" y="375"/>
                </a:lnTo>
                <a:lnTo>
                  <a:pt x="74" y="322"/>
                </a:lnTo>
                <a:lnTo>
                  <a:pt x="105" y="272"/>
                </a:lnTo>
                <a:lnTo>
                  <a:pt x="140" y="224"/>
                </a:lnTo>
                <a:lnTo>
                  <a:pt x="180" y="181"/>
                </a:lnTo>
                <a:lnTo>
                  <a:pt x="224" y="141"/>
                </a:lnTo>
                <a:lnTo>
                  <a:pt x="271" y="105"/>
                </a:lnTo>
                <a:lnTo>
                  <a:pt x="322" y="75"/>
                </a:lnTo>
                <a:lnTo>
                  <a:pt x="375" y="49"/>
                </a:lnTo>
                <a:lnTo>
                  <a:pt x="432" y="28"/>
                </a:lnTo>
                <a:lnTo>
                  <a:pt x="491" y="13"/>
                </a:lnTo>
                <a:lnTo>
                  <a:pt x="552" y="4"/>
                </a:lnTo>
                <a:lnTo>
                  <a:pt x="615" y="0"/>
                </a:lnTo>
                <a:close/>
              </a:path>
            </a:pathLst>
          </a:custGeom>
          <a:solidFill>
            <a:srgbClr val="F6BB00"/>
          </a:solidFill>
          <a:ln w="0" cap="flat" cmpd="sng">
            <a:solidFill>
              <a:srgbClr val="F6BB00">
                <a:alpha val="100000"/>
              </a:srgb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7" name="텍스트 상자 34"/>
          <p:cNvSpPr txBox="1">
            <a:spLocks/>
          </p:cNvSpPr>
          <p:nvPr/>
        </p:nvSpPr>
        <p:spPr>
          <a:xfrm rot="0">
            <a:off x="4925695" y="3010535"/>
            <a:ext cx="1623060" cy="13836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I</a:t>
            </a: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ns</a:t>
            </a: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i</a:t>
            </a: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ght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&amp;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O</a:t>
            </a:r>
            <a:r>
              <a:rPr lang="ko-KR" sz="2800" spc="-130">
                <a:solidFill>
                  <a:srgbClr val="000000">
                    <a:lumMod val="50000"/>
                    <a:lumOff val="50000"/>
                  </a:srgbClr>
                </a:solidFill>
                <a:latin typeface="KoPub돋움체 Bold" charset="0"/>
                <a:ea typeface="KoPub돋움체 Bold" charset="0"/>
              </a:rPr>
              <a:t>utput</a:t>
            </a:r>
            <a:endParaRPr lang="ko-KR" altLang="en-US" sz="2800">
              <a:solidFill>
                <a:srgbClr val="000000">
                  <a:lumMod val="50000"/>
                  <a:lumOff val="50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  <p:cxnSp>
        <p:nvCxnSpPr>
          <p:cNvPr id="8" name="도형 35"/>
          <p:cNvCxnSpPr/>
          <p:nvPr/>
        </p:nvCxnSpPr>
        <p:spPr>
          <a:xfrm rot="0" flipV="1">
            <a:off x="6363335" y="2426970"/>
            <a:ext cx="962660" cy="323850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도형 36"/>
          <p:cNvCxnSpPr/>
          <p:nvPr/>
        </p:nvCxnSpPr>
        <p:spPr>
          <a:xfrm rot="0" flipH="1" flipV="1">
            <a:off x="3994785" y="2341245"/>
            <a:ext cx="1219200" cy="410210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37"/>
          <p:cNvCxnSpPr/>
          <p:nvPr/>
        </p:nvCxnSpPr>
        <p:spPr>
          <a:xfrm rot="0" flipH="1">
            <a:off x="4460875" y="4584065"/>
            <a:ext cx="651510" cy="311150"/>
          </a:xfrm>
          <a:prstGeom prst="line"/>
          <a:ln w="6350" cap="flat" cmpd="sng">
            <a:solidFill>
              <a:srgbClr val="FFC000">
                <a:alpha val="100000"/>
              </a:srgbClr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38"/>
          <p:cNvSpPr txBox="1">
            <a:spLocks/>
          </p:cNvSpPr>
          <p:nvPr/>
        </p:nvSpPr>
        <p:spPr>
          <a:xfrm rot="0">
            <a:off x="1153795" y="1948815"/>
            <a:ext cx="328739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경기에서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이기는데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중요한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변수들을 파악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해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훈련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과정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을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계획할 수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있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다.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텍스트 상자 39"/>
          <p:cNvSpPr txBox="1">
            <a:spLocks/>
          </p:cNvSpPr>
          <p:nvPr/>
        </p:nvSpPr>
        <p:spPr>
          <a:xfrm rot="0">
            <a:off x="7662545" y="1994535"/>
            <a:ext cx="3594100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다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음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월드컵인 2026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북미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월드컵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을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대비해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더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높은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성적을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기대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할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수 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텍스트 상자 40"/>
          <p:cNvSpPr txBox="1">
            <a:spLocks/>
          </p:cNvSpPr>
          <p:nvPr/>
        </p:nvSpPr>
        <p:spPr>
          <a:xfrm rot="0">
            <a:off x="402590" y="4568190"/>
            <a:ext cx="4065270" cy="1198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월드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컵뿐만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아니라 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  <a:p>
            <a:pPr marL="0" indent="0" rtl="0" algn="ctr" defTabSz="457200" eaLnBrk="1" latinLnBrk="0" hangingPunct="1">
              <a:buFontTx/>
              <a:buNone/>
            </a:pP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각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종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컵경기, 리그경기에서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도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활용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할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400" spc="-130"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charset="0"/>
                <a:ea typeface="KoPub돋움체 Bold" charset="0"/>
              </a:rPr>
              <a:t>수 있다.</a:t>
            </a:r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4" name="도형 41"/>
          <p:cNvSpPr>
            <a:spLocks/>
          </p:cNvSpPr>
          <p:nvPr/>
        </p:nvSpPr>
        <p:spPr>
          <a:xfrm rot="0">
            <a:off x="1156335" y="1592580"/>
            <a:ext cx="49784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80">
                <a:latin typeface="KoPub돋움체 Bold" charset="0"/>
                <a:ea typeface="KoPub돋움체 Bold" charset="0"/>
              </a:rPr>
              <a:t>1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5" name="도형 42"/>
          <p:cNvSpPr>
            <a:spLocks/>
          </p:cNvSpPr>
          <p:nvPr/>
        </p:nvSpPr>
        <p:spPr>
          <a:xfrm rot="0">
            <a:off x="7366000" y="1597025"/>
            <a:ext cx="49784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80">
                <a:latin typeface="KoPub돋움체 Bold" charset="0"/>
                <a:ea typeface="KoPub돋움체 Bold" charset="0"/>
              </a:rPr>
              <a:t>2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  <p:sp>
        <p:nvSpPr>
          <p:cNvPr id="16" name="도형 43"/>
          <p:cNvSpPr>
            <a:spLocks/>
          </p:cNvSpPr>
          <p:nvPr/>
        </p:nvSpPr>
        <p:spPr>
          <a:xfrm rot="0">
            <a:off x="821690" y="4163695"/>
            <a:ext cx="497840" cy="83121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sz="4800" spc="-280">
                <a:latin typeface="KoPub돋움체 Bold" charset="0"/>
                <a:ea typeface="KoPub돋움체 Bold" charset="0"/>
              </a:rPr>
              <a:t>3</a:t>
            </a:r>
            <a:endParaRPr lang="ko-KR" altLang="en-US" sz="4800"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1905" y="-1270"/>
            <a:ext cx="6423025" cy="6889115"/>
          </a:xfrm>
          <a:custGeom>
            <a:gdLst>
              <a:gd fmla="*/ 0 w 3840481" name="TX0"/>
              <a:gd fmla="*/ 15240 h 6888481" name="TY0"/>
              <a:gd fmla="*/ 1706880 w 3840481" name="TX1"/>
              <a:gd fmla="*/ 0 h 6888481" name="TY1"/>
              <a:gd fmla="*/ 3840480 w 3840481" name="TX2"/>
              <a:gd fmla="*/ 6888480 h 6888481" name="TY2"/>
              <a:gd fmla="*/ 0 w 3840481" name="TX3"/>
              <a:gd fmla="*/ 6873240 h 6888481" name="TY3"/>
              <a:gd fmla="*/ 0 w 3840481" name="TX4"/>
              <a:gd fmla="*/ 15240 h 688848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3840481" h="6888481">
                <a:moveTo>
                  <a:pt x="0" y="15240"/>
                </a:moveTo>
                <a:lnTo>
                  <a:pt x="1706880" y="0"/>
                </a:lnTo>
                <a:lnTo>
                  <a:pt x="3840480" y="6888480"/>
                </a:lnTo>
                <a:lnTo>
                  <a:pt x="0" y="6873240"/>
                </a:lnTo>
                <a:lnTo>
                  <a:pt x="0" y="1524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endParaRPr lang="ko-KR" altLang="en-US" sz="50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5997575" y="2777490"/>
            <a:ext cx="2445385" cy="11995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7200" spc="-280">
                <a:solidFill>
                  <a:srgbClr val="FFFFFF"/>
                </a:solidFill>
                <a:latin typeface="KoPub돋움체 Bold" charset="0"/>
                <a:ea typeface="KoPub돋움체 Bold" charset="0"/>
              </a:rPr>
              <a:t>02</a:t>
            </a:r>
            <a:endParaRPr lang="ko-KR" altLang="en-US" sz="7200">
              <a:solidFill>
                <a:srgbClr val="FFFFFF"/>
              </a:solidFill>
              <a:latin typeface="KoPub돋움체 Bold" charset="0"/>
              <a:ea typeface="KoPub돋움체 Bold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9458325" y="196850"/>
            <a:ext cx="3038475" cy="368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1800" spc="-140">
                <a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코드스테이츠</a:t>
            </a:r>
            <a:r>
              <a:rPr lang="ko-KR" sz="1800" spc="-140">
                <a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 A</a:t>
            </a:r>
            <a:r>
              <a:rPr lang="ko-KR" sz="1800" spc="-140">
                <a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atin typeface="KoPub돋움체 Bold" charset="0"/>
                <a:ea typeface="KoPub돋움체 Bold" charset="0"/>
              </a:rPr>
              <a:t>I프로젝트</a:t>
            </a:r>
            <a:endParaRPr lang="ko-KR" altLang="en-US" sz="1800">
              <a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atin typeface="KoPub돋움체 Bold" charset="0"/>
              <a:ea typeface="KoPub돋움체 Bold" charset="0"/>
            </a:endParaRPr>
          </a:p>
        </p:txBody>
      </p:sp>
      <p:sp>
        <p:nvSpPr>
          <p:cNvPr id="13" name="도형 154"/>
          <p:cNvSpPr>
            <a:spLocks/>
          </p:cNvSpPr>
          <p:nvPr/>
        </p:nvSpPr>
        <p:spPr>
          <a:xfrm rot="2700000">
            <a:off x="6830060" y="3274695"/>
            <a:ext cx="366395" cy="1067435"/>
          </a:xfrm>
          <a:prstGeom prst="rect"/>
          <a:solidFill>
            <a:srgbClr val="38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solidFill>
                <a:srgbClr val="FFFFFF"/>
              </a:solidFill>
              <a:latin typeface="Bebas Neue" charset="0"/>
              <a:ea typeface="KoPub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6856095" y="3709670"/>
            <a:ext cx="3336290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데이터분석</a:t>
            </a: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sz="2800" spc="-130">
                <a:ln w="9525" cap="flat" cmpd="sng">
                  <a:solidFill>
                    <a:srgbClr val="FFFFFF">
                      <a:lumMod val="75000"/>
                      <a:alpha val="28627"/>
                    </a:srgbClr>
                  </a:solidFill>
                  <a:prstDash val="solid"/>
                </a:ln>
                <a:solidFill>
                  <a:srgbClr val="FFFFFF">
                    <a:lumMod val="75000"/>
                  </a:srgbClr>
                </a:solidFill>
                <a:latin typeface="KoPub돋움체 Bold" charset="0"/>
                <a:ea typeface="KoPub돋움체 Bold" charset="0"/>
              </a:rPr>
              <a:t>&amp; 모델링</a:t>
            </a:r>
            <a:endParaRPr lang="ko-KR" altLang="en-US" sz="2800">
              <a:ln w="9525" cap="flat" cmpd="sng">
                <a:solidFill>
                  <a:srgbClr val="FFFFFF">
                    <a:lumMod val="75000"/>
                    <a:alpha val="28627"/>
                  </a:srgbClr>
                </a:solidFill>
                <a:prstDash val="solid"/>
              </a:ln>
              <a:solidFill>
                <a:srgbClr val="FFFFFF">
                  <a:lumMod val="75000"/>
                </a:srgbClr>
              </a:solidFill>
              <a:latin typeface="KoPub돋움체 Bold" charset="0"/>
              <a:ea typeface="KoPub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 0"/>
          <p:cNvSpPr txBox="1">
            <a:spLocks/>
          </p:cNvSpPr>
          <p:nvPr/>
        </p:nvSpPr>
        <p:spPr>
          <a:xfrm>
            <a:off x="2239645" y="234950"/>
            <a:ext cx="5125720" cy="3994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457200" eaLnBrk="1" latinLnBrk="0" hangingPunct="1">
              <a:buFontTx/>
              <a:buNone/>
            </a:pPr>
            <a:r>
              <a:rPr lang="ko-KR" sz="2000" spc="-130">
                <a:latin typeface="KoPub돋움체 Bold" charset="0"/>
                <a:ea typeface="KoPub돋움체 Bold" charset="0"/>
              </a:rPr>
              <a:t>데이터</a:t>
            </a:r>
            <a:r>
              <a:rPr lang="ko-KR" sz="2000" spc="-130">
                <a:latin typeface="KoPub돋움체 Bold" charset="0"/>
                <a:ea typeface="KoPub돋움체 Bold" charset="0"/>
              </a:rPr>
              <a:t> 분석</a:t>
            </a:r>
            <a:endParaRPr lang="ko-KR" altLang="en-US" sz="2000">
              <a:latin typeface="KoPub돋움체 Bold" charset="0"/>
              <a:ea typeface="KoPub돋움체 Bold" charset="0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269240" y="263525"/>
            <a:ext cx="1588770" cy="321310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r>
              <a:rPr sz="1800">
                <a:latin typeface="KoPub돋움체 Light" charset="0"/>
                <a:ea typeface="KoPub돋움체 Light" charset="0"/>
              </a:rPr>
              <a:t>2</a:t>
            </a:r>
            <a:r>
              <a:rPr sz="1800">
                <a:latin typeface="KoPub돋움체 Light" charset="0"/>
                <a:ea typeface="KoPub돋움체 Light" charset="0"/>
              </a:rPr>
              <a:t> - 1</a:t>
            </a: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84045" y="263525"/>
            <a:ext cx="328295" cy="320675"/>
          </a:xfrm>
          <a:prstGeom prst="rect"/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1" latinLnBrk="0" hangingPunct="1">
              <a:buFontTx/>
              <a:buNone/>
            </a:pPr>
            <a:endParaRPr lang="ko-KR" altLang="en-US" sz="1800">
              <a:latin typeface="KoPub돋움체 Light" charset="0"/>
              <a:ea typeface="KoPub돋움체 Light" charset="0"/>
            </a:endParaRPr>
          </a:p>
        </p:txBody>
      </p:sp>
      <p:pic>
        <p:nvPicPr>
          <p:cNvPr id="10" name="그림 24" descr="C:/Users/82107/AppData/Roaming/PolarisOffice/ETemp/3792_10670016/fImage23315633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570990"/>
            <a:ext cx="12192635" cy="3771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cmk9272</cp:lastModifiedBy>
  <dc:title>PowerPoint 프레젠테이션</dc:title>
  <cp:version>9.104.146.48620</cp:version>
  <dcterms:modified xsi:type="dcterms:W3CDTF">2023-01-04T03:31:27Z</dcterms:modified>
</cp:coreProperties>
</file>